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8" r:id="rId1"/>
    <p:sldMasterId id="2147483709" r:id="rId2"/>
    <p:sldMasterId id="2147483710" r:id="rId3"/>
  </p:sldMasterIdLst>
  <p:notesMasterIdLst>
    <p:notesMasterId r:id="rId24"/>
  </p:notesMasterIdLst>
  <p:sldIdLst>
    <p:sldId id="256" r:id="rId4"/>
    <p:sldId id="257" r:id="rId5"/>
    <p:sldId id="258" r:id="rId6"/>
    <p:sldId id="260" r:id="rId7"/>
    <p:sldId id="261" r:id="rId8"/>
    <p:sldId id="262" r:id="rId9"/>
    <p:sldId id="263" r:id="rId10"/>
    <p:sldId id="264" r:id="rId11"/>
    <p:sldId id="266" r:id="rId12"/>
    <p:sldId id="267" r:id="rId13"/>
    <p:sldId id="268" r:id="rId14"/>
    <p:sldId id="269" r:id="rId15"/>
    <p:sldId id="272" r:id="rId16"/>
    <p:sldId id="273" r:id="rId17"/>
    <p:sldId id="274" r:id="rId18"/>
    <p:sldId id="276" r:id="rId19"/>
    <p:sldId id="278" r:id="rId20"/>
    <p:sldId id="289" r:id="rId21"/>
    <p:sldId id="290" r:id="rId22"/>
    <p:sldId id="291"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Helvetica Neue" panose="020B0604020202020204" charset="0"/>
      <p:regular r:id="rId33"/>
      <p:bold r:id="rId34"/>
      <p:italic r:id="rId35"/>
      <p:boldItalic r:id="rId36"/>
    </p:embeddedFont>
    <p:embeddedFont>
      <p:font typeface="Helvetica Neue Light" panose="020B0604020202020204"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Montserrat ExtraBold" panose="00000900000000000000" pitchFamily="2" charset="0"/>
      <p:bold r:id="rId45"/>
      <p:boldItalic r:id="rId46"/>
    </p:embeddedFont>
    <p:embeddedFont>
      <p:font typeface="Montserrat Medium" panose="00000600000000000000" pitchFamily="2" charset="0"/>
      <p:regular r:id="rId47"/>
      <p:bold r:id="rId48"/>
      <p:italic r:id="rId49"/>
      <p:boldItalic r:id="rId50"/>
    </p:embeddedFont>
    <p:embeddedFont>
      <p:font typeface="Montserrat SemiBold" panose="00000700000000000000" pitchFamily="2"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Trebuchet MS" panose="020B0603020202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font" Target="fonts/font34.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3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2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font" Target="fonts/font35.fntdata"/><Relationship Id="rId20" Type="http://schemas.openxmlformats.org/officeDocument/2006/relationships/slide" Target="slides/slide17.xml"/><Relationship Id="rId41" Type="http://schemas.openxmlformats.org/officeDocument/2006/relationships/font" Target="fonts/font17.fntdata"/><Relationship Id="rId54" Type="http://schemas.openxmlformats.org/officeDocument/2006/relationships/font" Target="fonts/font30.fntdata"/><Relationship Id="rId62" Type="http://schemas.openxmlformats.org/officeDocument/2006/relationships/font" Target="fonts/font3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font" Target="fonts/font36.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the-code-camp/stem-sdlc/blob/main/reads/agile-manifesto/The_Agile_Manifesto.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374151"/>
                </a:solidFill>
                <a:latin typeface="Arial"/>
                <a:ea typeface="Arial"/>
                <a:cs typeface="Arial"/>
                <a:sym typeface="Arial"/>
              </a:rPr>
              <a:t>The Agile team is at the core of Agile software development, and its effectiveness heavily relies on collaboration, communication, and the ability to adapt to changing circumstances. Agile teams often work in close collaboration with stakeholders, including product owners, customers, and end-users, to deliver valuable software that meets user needs and expectations.</a:t>
            </a:r>
            <a:endParaRPr sz="1100">
              <a:solidFill>
                <a:srgbClr val="374151"/>
              </a:solidFill>
              <a:latin typeface="Arial"/>
              <a:ea typeface="Arial"/>
              <a:cs typeface="Arial"/>
              <a:sym typeface="Arial"/>
            </a:endParaRPr>
          </a:p>
          <a:p>
            <a:pPr marL="0" lvl="0" indent="0" algn="l" rtl="0">
              <a:lnSpc>
                <a:spcPct val="100000"/>
              </a:lnSpc>
              <a:spcBef>
                <a:spcPts val="0"/>
              </a:spcBef>
              <a:spcAft>
                <a:spcPts val="0"/>
              </a:spcAft>
              <a:buClr>
                <a:srgbClr val="404040"/>
              </a:buClr>
              <a:buSzPts val="1400"/>
              <a:buFont typeface="Arial"/>
              <a:buNone/>
            </a:pPr>
            <a:endParaRPr b="1">
              <a:solidFill>
                <a:srgbClr val="40404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39e9cae996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g239e9cae996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39e9cae996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239e9cae996_0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374151"/>
                </a:solidFill>
                <a:highlight>
                  <a:srgbClr val="F7F7F8"/>
                </a:highlight>
                <a:latin typeface="Roboto"/>
                <a:ea typeface="Roboto"/>
                <a:cs typeface="Roboto"/>
                <a:sym typeface="Roboto"/>
              </a:rPr>
              <a:t>"Being Agile" and "Doing Agile" are two different perspectives that reflect how an organization or team approaches Agile principles and practices. These concepts highlight the difference between embracing the Agile mindset as part of the organizational culture ("Being Agile") and simply following Agile practices without fully understanding the underlying principles ("Doing Agile").</a:t>
            </a:r>
            <a:endParaRPr>
              <a:solidFill>
                <a:srgbClr val="374151"/>
              </a:solidFill>
              <a:highlight>
                <a:srgbClr val="F7F7F8"/>
              </a:highlight>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US">
                <a:solidFill>
                  <a:srgbClr val="374151"/>
                </a:solidFill>
                <a:highlight>
                  <a:srgbClr val="F7F7F8"/>
                </a:highlight>
                <a:latin typeface="Roboto"/>
                <a:ea typeface="Roboto"/>
                <a:cs typeface="Roboto"/>
                <a:sym typeface="Roboto"/>
              </a:rPr>
              <a:t>Being Agile: "Being Agile" goes beyond adhering to Agile practices and methodologies. It involves adopting the Agile mindset and values, which include collaboration, adaptability, customer focus, and continuous improvement. When an organization or team is truly "being Agile," they internalize these values and incorporate them into their culture and decision-making processes. It's about understanding the why behind Agile practices and adapting them to fit the unique needs of the organization.</a:t>
            </a:r>
            <a:br>
              <a:rPr lang="en-US">
                <a:solidFill>
                  <a:srgbClr val="374151"/>
                </a:solidFill>
                <a:highlight>
                  <a:srgbClr val="F7F7F8"/>
                </a:highlight>
                <a:latin typeface="Roboto"/>
                <a:ea typeface="Roboto"/>
                <a:cs typeface="Roboto"/>
                <a:sym typeface="Roboto"/>
              </a:rPr>
            </a:br>
            <a:r>
              <a:rPr lang="en-US">
                <a:solidFill>
                  <a:srgbClr val="374151"/>
                </a:solidFill>
                <a:highlight>
                  <a:srgbClr val="F7F7F8"/>
                </a:highlight>
                <a:latin typeface="Roboto"/>
                <a:ea typeface="Roboto"/>
                <a:cs typeface="Roboto"/>
                <a:sym typeface="Roboto"/>
              </a:rPr>
              <a:t>Characteristics of "Being Agile" include:</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Embracing a culture of collaboration and openness.</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Prioritizing customer needs and delivering value.</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Encouraging continuous learning and improvement.</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Focusing on outcomes rather than just outputs.</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Adapting to change and uncertainty.</a:t>
            </a:r>
            <a:endParaRPr>
              <a:solidFill>
                <a:srgbClr val="374151"/>
              </a:solidFill>
              <a:highlight>
                <a:srgbClr val="F7F7F8"/>
              </a:highlight>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US">
                <a:solidFill>
                  <a:srgbClr val="374151"/>
                </a:solidFill>
                <a:highlight>
                  <a:srgbClr val="F7F7F8"/>
                </a:highlight>
                <a:latin typeface="Roboto"/>
                <a:ea typeface="Roboto"/>
                <a:cs typeface="Roboto"/>
                <a:sym typeface="Roboto"/>
              </a:rPr>
              <a:t>Doing Agile: "Doing Agile" refers to the act of following Agile practices and methodologies without necessarily embodying the Agile values and mindset. In this scenario, teams might implement Agile practices because they are mandated or perceived as a trend, rather than truly understanding their purpose and value. While this approach might yield some benefits, it may not lead to the full potential of Agile's advantages.</a:t>
            </a:r>
            <a:br>
              <a:rPr lang="en-US">
                <a:solidFill>
                  <a:srgbClr val="374151"/>
                </a:solidFill>
                <a:highlight>
                  <a:srgbClr val="F7F7F8"/>
                </a:highlight>
                <a:latin typeface="Roboto"/>
                <a:ea typeface="Roboto"/>
                <a:cs typeface="Roboto"/>
                <a:sym typeface="Roboto"/>
              </a:rPr>
            </a:br>
            <a:r>
              <a:rPr lang="en-US">
                <a:solidFill>
                  <a:srgbClr val="374151"/>
                </a:solidFill>
                <a:highlight>
                  <a:srgbClr val="F7F7F8"/>
                </a:highlight>
                <a:latin typeface="Roboto"/>
                <a:ea typeface="Roboto"/>
                <a:cs typeface="Roboto"/>
                <a:sym typeface="Roboto"/>
              </a:rPr>
              <a:t>Characteristics of "Doing Agile" include:</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Following Agile practices by the book without considering their context.</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Relying on a prescriptive approach rather than adapting to the organization's needs.</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Prioritizing processes and rituals over collaboration and outcomes.</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Focusing on adhering to a specific methodology without understanding its principles.</a:t>
            </a:r>
            <a:endParaRPr>
              <a:solidFill>
                <a:srgbClr val="374151"/>
              </a:solidFill>
              <a:highlight>
                <a:srgbClr val="F7F7F8"/>
              </a:highlight>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US">
                <a:solidFill>
                  <a:srgbClr val="374151"/>
                </a:solidFill>
                <a:highlight>
                  <a:srgbClr val="F7F7F8"/>
                </a:highlight>
                <a:latin typeface="Roboto"/>
                <a:ea typeface="Roboto"/>
                <a:cs typeface="Roboto"/>
                <a:sym typeface="Roboto"/>
              </a:rPr>
              <a:t>Viewing Agile as a set of tools rather than a mindset shift.</a:t>
            </a:r>
            <a:endParaRPr>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a:solidFill>
                  <a:srgbClr val="374151"/>
                </a:solidFill>
                <a:highlight>
                  <a:srgbClr val="F7F7F8"/>
                </a:highlight>
                <a:latin typeface="Roboto"/>
                <a:ea typeface="Roboto"/>
                <a:cs typeface="Roboto"/>
                <a:sym typeface="Roboto"/>
              </a:rPr>
              <a:t>In essence, "Being Agile" reflects a deeper cultural shift that extends beyond processes and methodologies. It involves embracing Agile principles and values as part of the organization's DNA, which then influences decision-making, collaboration, and how work is approached. "Doing Agile," on the other hand, focuses primarily on the tactical implementation of Agile practices without necessarily cultivating the underlying mindset.</a:t>
            </a:r>
            <a:endParaRPr>
              <a:solidFill>
                <a:srgbClr val="374151"/>
              </a:solidFill>
              <a:highlight>
                <a:srgbClr val="F7F7F8"/>
              </a:highlight>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a:solidFill>
                  <a:srgbClr val="374151"/>
                </a:solidFill>
                <a:highlight>
                  <a:srgbClr val="F7F7F8"/>
                </a:highlight>
                <a:latin typeface="Roboto"/>
                <a:ea typeface="Roboto"/>
                <a:cs typeface="Roboto"/>
                <a:sym typeface="Roboto"/>
              </a:rPr>
              <a:t>Organizations that successfully "be Agile" are more likely to experience the full benefits of Agile methodologies, including improved collaboration, faster delivery, increased customer satisfaction, and adaptability to changing circumstances.</a:t>
            </a:r>
            <a:endParaRPr>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400"/>
              <a:buNone/>
            </a:pPr>
            <a:endParaRPr/>
          </a:p>
        </p:txBody>
      </p:sp>
      <p:sp>
        <p:nvSpPr>
          <p:cNvPr id="601" name="Google Shape;6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39e9cae996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239e9cae996_0_4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u="sng">
                <a:solidFill>
                  <a:schemeClr val="hlink"/>
                </a:solidFill>
                <a:hlinkClick r:id="rId3"/>
              </a:rPr>
              <a:t>https://github.com/the-code-camp/stem-sdlc/blob/main/reads/agile-manifesto/The_Agile_Manifesto.pdf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39e9cae996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39e9cae996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a:t>Activity: 20 minutes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374151"/>
                </a:solidFill>
                <a:latin typeface="Arial"/>
                <a:ea typeface="Arial"/>
                <a:cs typeface="Arial"/>
                <a:sym typeface="Arial"/>
              </a:rPr>
              <a:t>Scrum promotes a customer-centric approach by prioritizing the most valuable features and delivering them early and frequently. It provides a framework for continuous feedback, enabling teams to adapt to changing requirements and deliver high-quality software. Scrum's transparent approach ensures that stakeholders have visibility into the project's progress and impediments, fostering effective collaboration.</a:t>
            </a:r>
            <a:endParaRPr sz="1100">
              <a:solidFill>
                <a:srgbClr val="374151"/>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673" name="Google Shape;67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rgbClr val="374151"/>
              </a:buClr>
              <a:buSzPts val="1100"/>
              <a:buFont typeface="Arial"/>
              <a:buChar char="-"/>
            </a:pPr>
            <a:endParaRPr sz="1100">
              <a:solidFill>
                <a:srgbClr val="37415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solidFill>
                <a:srgbClr val="374151"/>
              </a:solidFill>
              <a:latin typeface="Arial"/>
              <a:ea typeface="Arial"/>
              <a:cs typeface="Arial"/>
              <a:sym typeface="Arial"/>
            </a:endParaRPr>
          </a:p>
          <a:p>
            <a:pPr marL="457200" lvl="0" indent="-298450" algn="l" rtl="0">
              <a:lnSpc>
                <a:spcPct val="115000"/>
              </a:lnSpc>
              <a:spcBef>
                <a:spcPts val="0"/>
              </a:spcBef>
              <a:spcAft>
                <a:spcPts val="0"/>
              </a:spcAft>
              <a:buClr>
                <a:srgbClr val="374151"/>
              </a:buClr>
              <a:buSzPts val="1100"/>
              <a:buFont typeface="Arial"/>
              <a:buChar char="-"/>
            </a:pPr>
            <a:endParaRPr sz="1100">
              <a:solidFill>
                <a:srgbClr val="37415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457200" lvl="0" indent="-298450" algn="l" rtl="0">
              <a:lnSpc>
                <a:spcPct val="115000"/>
              </a:lnSpc>
              <a:spcBef>
                <a:spcPts val="0"/>
              </a:spcBef>
              <a:spcAft>
                <a:spcPts val="0"/>
              </a:spcAft>
              <a:buClr>
                <a:srgbClr val="374151"/>
              </a:buClr>
              <a:buSzPts val="1100"/>
              <a:buFont typeface="Arial"/>
              <a:buChar char="-"/>
            </a:pPr>
            <a:endParaRPr sz="1100">
              <a:solidFill>
                <a:srgbClr val="374151"/>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694" name="Google Shape;69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Arial"/>
              <a:buNone/>
            </a:pPr>
            <a:r>
              <a:rPr lang="en-US" sz="1600">
                <a:latin typeface="Arial"/>
                <a:ea typeface="Arial"/>
                <a:cs typeface="Arial"/>
                <a:sym typeface="Arial"/>
              </a:rPr>
              <a:t>Also called as PDCA model:</a:t>
            </a:r>
            <a:endParaRPr sz="1600">
              <a:latin typeface="Arial"/>
              <a:ea typeface="Arial"/>
              <a:cs typeface="Arial"/>
              <a:sym typeface="Arial"/>
            </a:endParaRPr>
          </a:p>
          <a:p>
            <a:pPr marL="457200" lvl="0" indent="-330200" algn="l" rtl="0">
              <a:spcBef>
                <a:spcPts val="0"/>
              </a:spcBef>
              <a:spcAft>
                <a:spcPts val="0"/>
              </a:spcAft>
              <a:buClr>
                <a:schemeClr val="dk1"/>
              </a:buClr>
              <a:buSzPts val="1600"/>
              <a:buFont typeface="Proxima Nova"/>
              <a:buChar char="●"/>
            </a:pPr>
            <a:r>
              <a:rPr lang="en-US" sz="1600">
                <a:latin typeface="Arial"/>
                <a:ea typeface="Arial"/>
                <a:cs typeface="Arial"/>
                <a:sym typeface="Arial"/>
              </a:rPr>
              <a:t>P (Plan) – Iteration planning focuses on the planning and discussion of requirements and objectives of an iteration/sprint.</a:t>
            </a:r>
            <a:endParaRPr sz="1600">
              <a:latin typeface="Arial"/>
              <a:ea typeface="Arial"/>
              <a:cs typeface="Arial"/>
              <a:sym typeface="Arial"/>
            </a:endParaRPr>
          </a:p>
          <a:p>
            <a:pPr marL="457200" lvl="0" indent="-330200" algn="l" rtl="0">
              <a:spcBef>
                <a:spcPts val="0"/>
              </a:spcBef>
              <a:spcAft>
                <a:spcPts val="0"/>
              </a:spcAft>
              <a:buClr>
                <a:schemeClr val="dk1"/>
              </a:buClr>
              <a:buSzPts val="1600"/>
              <a:buFont typeface="Proxima Nova"/>
              <a:buChar char="●"/>
            </a:pPr>
            <a:r>
              <a:rPr lang="en-US" sz="1600">
                <a:latin typeface="Arial"/>
                <a:ea typeface="Arial"/>
                <a:cs typeface="Arial"/>
                <a:sym typeface="Arial"/>
              </a:rPr>
              <a:t>D (Design) – Iteration implementation is concerned with the analysis, design, and implementation of projects. The team develops &amp; tests software during this phase of the cycle. </a:t>
            </a:r>
            <a:endParaRPr sz="1600">
              <a:latin typeface="Arial"/>
              <a:ea typeface="Arial"/>
              <a:cs typeface="Arial"/>
              <a:sym typeface="Arial"/>
            </a:endParaRPr>
          </a:p>
          <a:p>
            <a:pPr marL="457200" lvl="0" indent="-330200" algn="l" rtl="0">
              <a:spcBef>
                <a:spcPts val="0"/>
              </a:spcBef>
              <a:spcAft>
                <a:spcPts val="0"/>
              </a:spcAft>
              <a:buClr>
                <a:schemeClr val="dk1"/>
              </a:buClr>
              <a:buSzPts val="1600"/>
              <a:buFont typeface="Proxima Nova"/>
              <a:buChar char="●"/>
            </a:pPr>
            <a:r>
              <a:rPr lang="en-US" sz="1600">
                <a:latin typeface="Arial"/>
                <a:ea typeface="Arial"/>
                <a:cs typeface="Arial"/>
                <a:sym typeface="Arial"/>
              </a:rPr>
              <a:t>C (Check) – Iteration testing is concerned with ensuring the deliverable meets project requirements. If certain criteria are not met, the team can move backward to the other phases for further improvements.</a:t>
            </a:r>
            <a:endParaRPr sz="1600">
              <a:latin typeface="Arial"/>
              <a:ea typeface="Arial"/>
              <a:cs typeface="Arial"/>
              <a:sym typeface="Arial"/>
            </a:endParaRPr>
          </a:p>
          <a:p>
            <a:pPr marL="457200" lvl="0" indent="-330200" algn="l" rtl="0">
              <a:spcBef>
                <a:spcPts val="0"/>
              </a:spcBef>
              <a:spcAft>
                <a:spcPts val="0"/>
              </a:spcAft>
              <a:buClr>
                <a:schemeClr val="dk1"/>
              </a:buClr>
              <a:buSzPts val="1600"/>
              <a:buFont typeface="Proxima Nova"/>
              <a:buChar char="●"/>
            </a:pPr>
            <a:r>
              <a:rPr lang="en-US" sz="1600">
                <a:latin typeface="Arial"/>
                <a:ea typeface="Arial"/>
                <a:cs typeface="Arial"/>
                <a:sym typeface="Arial"/>
              </a:rPr>
              <a:t>A (Adjust) – Iteration evaluation means comprehensively reviewing the work of the iteration or cycle. The software development team will also refine its backlog to prepare for future iterations.</a:t>
            </a:r>
            <a:endParaRPr sz="16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881" name="Google Shape;88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2" name="Google Shape;89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a:solidFill>
                  <a:srgbClr val="374151"/>
                </a:solidFill>
                <a:latin typeface="Arial"/>
                <a:ea typeface="Arial"/>
                <a:cs typeface="Arial"/>
                <a:sym typeface="Arial"/>
              </a:rPr>
              <a:t>Agile has gained widespread adoption in the software development industry due to its focus on delivering customer value, fostering collaboration, and enabling teams to respond effectively to changing requirements and market dynamics.</a:t>
            </a:r>
            <a:endParaRPr>
              <a:solidFill>
                <a:srgbClr val="37415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solidFill>
                <a:srgbClr val="37415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solidFill>
                  <a:srgbClr val="374151"/>
                </a:solidFill>
                <a:latin typeface="Arial"/>
                <a:ea typeface="Arial"/>
                <a:cs typeface="Arial"/>
                <a:sym typeface="Arial"/>
              </a:rPr>
              <a:t>Agile methodologies, such as Scrum, Kanban, Extreme Programming (XP), and others, provide specific frameworks and practices for implementing the Agile principles. These methodologies offer processes for iterative development, regular inspection, and continuous improvement.</a:t>
            </a:r>
            <a:endParaRPr>
              <a:solidFill>
                <a:srgbClr val="374151"/>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389" name="Google Shape;3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b="1">
                <a:solidFill>
                  <a:schemeClr val="dk1"/>
                </a:solidFill>
                <a:latin typeface="Calibri"/>
                <a:ea typeface="Calibri"/>
                <a:cs typeface="Calibri"/>
                <a:sym typeface="Calibri"/>
              </a:rPr>
              <a:t>Mandatory -- Need bookend -- first and last thing they should see is DevelopIntelligence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1">
                <a:solidFill>
                  <a:schemeClr val="dk1"/>
                </a:solidFill>
                <a:latin typeface="Calibri"/>
                <a:ea typeface="Calibri"/>
                <a:cs typeface="Calibri"/>
                <a:sym typeface="Calibri"/>
              </a:rPr>
              <a:t>ACTION</a:t>
            </a:r>
            <a:r>
              <a:rPr lang="en-US" sz="1200">
                <a:solidFill>
                  <a:schemeClr val="dk1"/>
                </a:solidFill>
                <a:latin typeface="Calibri"/>
                <a:ea typeface="Calibri"/>
                <a:cs typeface="Calibri"/>
                <a:sym typeface="Calibri"/>
              </a:rPr>
              <a:t>: Use this for the final slide of your class materials.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374151"/>
                </a:solidFill>
                <a:latin typeface="Arial"/>
                <a:ea typeface="Arial"/>
                <a:cs typeface="Arial"/>
                <a:sym typeface="Arial"/>
              </a:rPr>
              <a:t>Agile methodologies, such as Scrum, Kanban, Extreme Programming (XP), and others, provide specific frameworks and practices for implementing the Agile principles. These methodologies offer processes for iterative development, regular inspection, and continuous improvement.</a:t>
            </a:r>
            <a:endParaRPr>
              <a:solidFill>
                <a:srgbClr val="374151"/>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404" name="Google Shape;4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Activity:  10 minutes </a:t>
            </a:r>
            <a:endParaRPr/>
          </a:p>
        </p:txBody>
      </p:sp>
      <p:sp>
        <p:nvSpPr>
          <p:cNvPr id="462" name="Google Shape;4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374151"/>
                </a:solidFill>
                <a:latin typeface="Arial"/>
                <a:ea typeface="Arial"/>
                <a:cs typeface="Arial"/>
                <a:sym typeface="Arial"/>
              </a:rPr>
              <a:t>The Agile Manifesto and its principles provide a foundation for Agile methodologies like Scrum, Kanban, and Extreme Programming (XP). These values and principles promote a customer-centric, flexible, and iterative approach to software development, resulting in the efficient delivery of valuable software that meets customer needs.</a:t>
            </a:r>
            <a:endParaRPr>
              <a:solidFill>
                <a:srgbClr val="374151"/>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525" name="Google Shape;52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39e9cae996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239e9cae996_0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“Simplicity is the art of maximizing the work not done.” </a:t>
            </a:r>
            <a:r>
              <a:rPr lang="en-US" b="1"/>
              <a:t>This idea is central to eliminating waste</a:t>
            </a:r>
            <a:r>
              <a:rPr lang="en-US"/>
              <a:t>. To make your process more agile, do less. However, you can't take so much out of your process that it no longer works.</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39e9cae996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239e9cae996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25.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940000" y="2555600"/>
            <a:ext cx="11360700" cy="763500"/>
          </a:xfrm>
          <a:prstGeom prst="rect">
            <a:avLst/>
          </a:prstGeom>
          <a:noFill/>
          <a:ln>
            <a:noFill/>
          </a:ln>
        </p:spPr>
        <p:txBody>
          <a:bodyPr spcFirstLastPara="1" wrap="square" lIns="121875" tIns="121875" rIns="121875" bIns="121875" anchor="b" anchorCtr="0">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a:endParaRPr/>
          </a:p>
        </p:txBody>
      </p:sp>
      <p:grpSp>
        <p:nvGrpSpPr>
          <p:cNvPr id="15" name="Google Shape;15;p2"/>
          <p:cNvGrpSpPr/>
          <p:nvPr/>
        </p:nvGrpSpPr>
        <p:grpSpPr>
          <a:xfrm>
            <a:off x="6494058" y="1107653"/>
            <a:ext cx="6119548" cy="6516567"/>
            <a:chOff x="3458353" y="512656"/>
            <a:chExt cx="5769349" cy="5951747"/>
          </a:xfrm>
        </p:grpSpPr>
        <p:pic>
          <p:nvPicPr>
            <p:cNvPr id="16" name="Google Shape;16;p2"/>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7" name="Google Shape;17;p2"/>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8" name="Google Shape;18;p2"/>
          <p:cNvSpPr/>
          <p:nvPr/>
        </p:nvSpPr>
        <p:spPr>
          <a:xfrm flipH="1">
            <a:off x="672067" y="2102400"/>
            <a:ext cx="9616800" cy="1521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rot="5400000">
            <a:off x="163809" y="2610300"/>
            <a:ext cx="1166700" cy="150900"/>
          </a:xfrm>
          <a:prstGeom prst="rect">
            <a:avLst/>
          </a:prstGeom>
          <a:solidFill>
            <a:srgbClr val="EA00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 name="Google Shape;20;p2"/>
          <p:cNvSpPr/>
          <p:nvPr/>
        </p:nvSpPr>
        <p:spPr>
          <a:xfrm rot="5400000">
            <a:off x="9082267" y="1047500"/>
            <a:ext cx="2262300" cy="1509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21" name="Google Shape;21;p2"/>
          <p:cNvPicPr preferRelativeResize="0"/>
          <p:nvPr/>
        </p:nvPicPr>
        <p:blipFill rotWithShape="1">
          <a:blip r:embed="rId3">
            <a:alphaModFix/>
          </a:blip>
          <a:srcRect/>
          <a:stretch/>
        </p:blipFill>
        <p:spPr>
          <a:xfrm>
            <a:off x="12711938" y="5944667"/>
            <a:ext cx="1784330" cy="387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64" name="Google Shape;64;p11"/>
          <p:cNvSpPr txBox="1">
            <a:spLocks noGrp="1"/>
          </p:cNvSpPr>
          <p:nvPr>
            <p:ph type="body" idx="1"/>
          </p:nvPr>
        </p:nvSpPr>
        <p:spPr>
          <a:xfrm>
            <a:off x="870267" y="1536650"/>
            <a:ext cx="35505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65" name="Google Shape;65;p11"/>
          <p:cNvSpPr txBox="1">
            <a:spLocks noGrp="1"/>
          </p:cNvSpPr>
          <p:nvPr>
            <p:ph type="body" idx="2"/>
          </p:nvPr>
        </p:nvSpPr>
        <p:spPr>
          <a:xfrm>
            <a:off x="4549145" y="1536650"/>
            <a:ext cx="35505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66" name="Google Shape;66;p11"/>
          <p:cNvSpPr txBox="1">
            <a:spLocks noGrp="1"/>
          </p:cNvSpPr>
          <p:nvPr>
            <p:ph type="body" idx="3"/>
          </p:nvPr>
        </p:nvSpPr>
        <p:spPr>
          <a:xfrm>
            <a:off x="8272447" y="1518867"/>
            <a:ext cx="35505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67" name="Google Shape;67;p11"/>
          <p:cNvSpPr/>
          <p:nvPr/>
        </p:nvSpPr>
        <p:spPr>
          <a:xfrm flipH="1">
            <a:off x="510500" y="508467"/>
            <a:ext cx="11783100" cy="1521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 name="Google Shape;68;p11"/>
          <p:cNvSpPr/>
          <p:nvPr/>
        </p:nvSpPr>
        <p:spPr>
          <a:xfrm rot="5400000">
            <a:off x="153967" y="864867"/>
            <a:ext cx="864900" cy="152100"/>
          </a:xfrm>
          <a:prstGeom prst="rect">
            <a:avLst/>
          </a:prstGeom>
          <a:solidFill>
            <a:srgbClr val="E80A8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 name="Google Shape;69;p11"/>
          <p:cNvSpPr/>
          <p:nvPr/>
        </p:nvSpPr>
        <p:spPr>
          <a:xfrm>
            <a:off x="-101600" y="1221267"/>
            <a:ext cx="764100" cy="152100"/>
          </a:xfrm>
          <a:prstGeom prst="rect">
            <a:avLst/>
          </a:prstGeom>
          <a:solidFill>
            <a:srgbClr val="E80A8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 name="Google Shape;70;p11"/>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73" name="Google Shape;73;p12"/>
          <p:cNvSpPr/>
          <p:nvPr/>
        </p:nvSpPr>
        <p:spPr>
          <a:xfrm flipH="1">
            <a:off x="408900" y="508467"/>
            <a:ext cx="11783100" cy="152100"/>
          </a:xfrm>
          <a:prstGeom prst="rect">
            <a:avLst/>
          </a:prstGeom>
          <a:gradFill>
            <a:gsLst>
              <a:gs pos="0">
                <a:srgbClr val="27AAE1"/>
              </a:gs>
              <a:gs pos="100000">
                <a:srgbClr val="2B3990"/>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 name="Google Shape;74;p12"/>
          <p:cNvSpPr/>
          <p:nvPr/>
        </p:nvSpPr>
        <p:spPr>
          <a:xfrm rot="5400000">
            <a:off x="52367" y="864867"/>
            <a:ext cx="864900" cy="152100"/>
          </a:xfrm>
          <a:prstGeom prst="rect">
            <a:avLst/>
          </a:prstGeom>
          <a:solidFill>
            <a:srgbClr val="29378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 name="Google Shape;75;p12"/>
          <p:cNvSpPr/>
          <p:nvPr/>
        </p:nvSpPr>
        <p:spPr>
          <a:xfrm>
            <a:off x="-203200" y="1221267"/>
            <a:ext cx="764100" cy="152100"/>
          </a:xfrm>
          <a:prstGeom prst="rect">
            <a:avLst/>
          </a:prstGeom>
          <a:solidFill>
            <a:srgbClr val="29378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 name="Google Shape;76;p12"/>
          <p:cNvSpPr txBox="1">
            <a:spLocks noGrp="1"/>
          </p:cNvSpPr>
          <p:nvPr>
            <p:ph type="body" idx="1"/>
          </p:nvPr>
        </p:nvSpPr>
        <p:spPr>
          <a:xfrm>
            <a:off x="870267" y="1536650"/>
            <a:ext cx="35505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77" name="Google Shape;77;p12"/>
          <p:cNvSpPr txBox="1">
            <a:spLocks noGrp="1"/>
          </p:cNvSpPr>
          <p:nvPr>
            <p:ph type="body" idx="2"/>
          </p:nvPr>
        </p:nvSpPr>
        <p:spPr>
          <a:xfrm>
            <a:off x="4549145" y="1536650"/>
            <a:ext cx="35505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78" name="Google Shape;78;p12"/>
          <p:cNvSpPr txBox="1">
            <a:spLocks noGrp="1"/>
          </p:cNvSpPr>
          <p:nvPr>
            <p:ph type="body" idx="3"/>
          </p:nvPr>
        </p:nvSpPr>
        <p:spPr>
          <a:xfrm>
            <a:off x="8272447" y="1518867"/>
            <a:ext cx="35505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79" name="Google Shape;79;p12"/>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82" name="Google Shape;82;p13"/>
          <p:cNvSpPr/>
          <p:nvPr/>
        </p:nvSpPr>
        <p:spPr>
          <a:xfrm flipH="1">
            <a:off x="516669" y="596986"/>
            <a:ext cx="2958900" cy="116700"/>
          </a:xfrm>
          <a:prstGeom prst="rect">
            <a:avLst/>
          </a:prstGeom>
          <a:gradFill>
            <a:gsLst>
              <a:gs pos="0">
                <a:srgbClr val="25A8E1"/>
              </a:gs>
              <a:gs pos="100000">
                <a:srgbClr val="29378F"/>
              </a:gs>
            </a:gsLst>
            <a:lin ang="2698631"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3"/>
          <p:cNvSpPr/>
          <p:nvPr/>
        </p:nvSpPr>
        <p:spPr>
          <a:xfrm rot="5400000">
            <a:off x="126238" y="986982"/>
            <a:ext cx="896100" cy="116100"/>
          </a:xfrm>
          <a:prstGeom prst="rect">
            <a:avLst/>
          </a:prstGeom>
          <a:solidFill>
            <a:srgbClr val="29378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4" name="Google Shape;84;p13"/>
          <p:cNvSpPr/>
          <p:nvPr/>
        </p:nvSpPr>
        <p:spPr>
          <a:xfrm rot="5400000">
            <a:off x="3060667" y="298800"/>
            <a:ext cx="713700" cy="1161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5" name="Google Shape;85;p13"/>
          <p:cNvSpPr txBox="1">
            <a:spLocks noGrp="1"/>
          </p:cNvSpPr>
          <p:nvPr>
            <p:ph type="body" idx="1"/>
          </p:nvPr>
        </p:nvSpPr>
        <p:spPr>
          <a:xfrm>
            <a:off x="818267" y="1536633"/>
            <a:ext cx="50280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86" name="Google Shape;86;p13"/>
          <p:cNvSpPr txBox="1">
            <a:spLocks noGrp="1"/>
          </p:cNvSpPr>
          <p:nvPr>
            <p:ph type="body" idx="2"/>
          </p:nvPr>
        </p:nvSpPr>
        <p:spPr>
          <a:xfrm>
            <a:off x="6581007" y="1518867"/>
            <a:ext cx="50280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87" name="Google Shape;87;p13"/>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90" name="Google Shape;90;p14"/>
          <p:cNvSpPr/>
          <p:nvPr/>
        </p:nvSpPr>
        <p:spPr>
          <a:xfrm flipH="1">
            <a:off x="516669" y="596986"/>
            <a:ext cx="2958900" cy="116700"/>
          </a:xfrm>
          <a:prstGeom prst="rect">
            <a:avLst/>
          </a:prstGeom>
          <a:gradFill>
            <a:gsLst>
              <a:gs pos="0">
                <a:srgbClr val="27AAE1"/>
              </a:gs>
              <a:gs pos="100000">
                <a:srgbClr val="2B3990"/>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4"/>
          <p:cNvSpPr/>
          <p:nvPr/>
        </p:nvSpPr>
        <p:spPr>
          <a:xfrm rot="5400000">
            <a:off x="166733" y="946468"/>
            <a:ext cx="815100" cy="1161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2" name="Google Shape;92;p14"/>
          <p:cNvSpPr txBox="1">
            <a:spLocks noGrp="1"/>
          </p:cNvSpPr>
          <p:nvPr>
            <p:ph type="subTitle" idx="1"/>
          </p:nvPr>
        </p:nvSpPr>
        <p:spPr>
          <a:xfrm>
            <a:off x="818267" y="1371167"/>
            <a:ext cx="101667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93" name="Google Shape;93;p14"/>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sldNum" idx="12"/>
          </p:nvPr>
        </p:nvSpPr>
        <p:spPr>
          <a:xfrm>
            <a:off x="8469176" y="6221732"/>
            <a:ext cx="268500" cy="2691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96" name="Google Shape;96;p15"/>
          <p:cNvPicPr preferRelativeResize="0"/>
          <p:nvPr/>
        </p:nvPicPr>
        <p:blipFill rotWithShape="1">
          <a:blip r:embed="rId2">
            <a:alphaModFix/>
          </a:blip>
          <a:srcRect/>
          <a:stretch/>
        </p:blipFill>
        <p:spPr>
          <a:xfrm>
            <a:off x="3966734" y="608033"/>
            <a:ext cx="11027660" cy="6987871"/>
          </a:xfrm>
          <a:prstGeom prst="rect">
            <a:avLst/>
          </a:prstGeom>
          <a:noFill/>
          <a:ln>
            <a:noFill/>
          </a:ln>
        </p:spPr>
      </p:pic>
      <p:sp>
        <p:nvSpPr>
          <p:cNvPr id="97" name="Google Shape;97;p15"/>
          <p:cNvSpPr txBox="1">
            <a:spLocks noGrp="1"/>
          </p:cNvSpPr>
          <p:nvPr>
            <p:ph type="title"/>
          </p:nvPr>
        </p:nvSpPr>
        <p:spPr>
          <a:xfrm>
            <a:off x="309233" y="574700"/>
            <a:ext cx="4674300" cy="14301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300"/>
              <a:buNone/>
              <a:defRPr sz="2300">
                <a:solidFill>
                  <a:schemeClr val="lt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98" name="Google Shape;98;p15"/>
          <p:cNvSpPr txBox="1">
            <a:spLocks noGrp="1"/>
          </p:cNvSpPr>
          <p:nvPr>
            <p:ph type="subTitle" idx="1"/>
          </p:nvPr>
        </p:nvSpPr>
        <p:spPr>
          <a:xfrm>
            <a:off x="309233" y="1990800"/>
            <a:ext cx="46743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sldNum" idx="12"/>
          </p:nvPr>
        </p:nvSpPr>
        <p:spPr>
          <a:xfrm>
            <a:off x="8469176" y="6221732"/>
            <a:ext cx="268500" cy="2691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01" name="Google Shape;101;p16"/>
          <p:cNvSpPr txBox="1">
            <a:spLocks noGrp="1"/>
          </p:cNvSpPr>
          <p:nvPr>
            <p:ph type="title"/>
          </p:nvPr>
        </p:nvSpPr>
        <p:spPr>
          <a:xfrm>
            <a:off x="309233" y="418700"/>
            <a:ext cx="11603700" cy="911100"/>
          </a:xfrm>
          <a:prstGeom prst="rect">
            <a:avLst/>
          </a:prstGeom>
          <a:noFill/>
          <a:ln>
            <a:noFill/>
          </a:ln>
        </p:spPr>
        <p:txBody>
          <a:bodyPr spcFirstLastPara="1" wrap="square" lIns="60925" tIns="60925" rIns="60925" bIns="60925" anchor="b" anchorCtr="0">
            <a:noAutofit/>
          </a:bodyPr>
          <a:lstStyle>
            <a:lvl1pPr lvl="0" algn="ctr">
              <a:lnSpc>
                <a:spcPct val="90000"/>
              </a:lnSpc>
              <a:spcBef>
                <a:spcPts val="0"/>
              </a:spcBef>
              <a:spcAft>
                <a:spcPts val="0"/>
              </a:spcAft>
              <a:buClr>
                <a:schemeClr val="lt1"/>
              </a:buClr>
              <a:buSzPts val="2700"/>
              <a:buNone/>
              <a:defRPr sz="27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02" name="Google Shape;102;p16"/>
          <p:cNvPicPr preferRelativeResize="0"/>
          <p:nvPr/>
        </p:nvPicPr>
        <p:blipFill rotWithShape="1">
          <a:blip r:embed="rId2">
            <a:alphaModFix/>
          </a:blip>
          <a:srcRect/>
          <a:stretch/>
        </p:blipFill>
        <p:spPr>
          <a:xfrm>
            <a:off x="1264130" y="1250266"/>
            <a:ext cx="9663739" cy="612356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03"/>
        <p:cNvGrpSpPr/>
        <p:nvPr/>
      </p:nvGrpSpPr>
      <p:grpSpPr>
        <a:xfrm>
          <a:off x="0" y="0"/>
          <a:ext cx="0" cy="0"/>
          <a:chOff x="0" y="0"/>
          <a:chExt cx="0" cy="0"/>
        </a:xfrm>
      </p:grpSpPr>
      <p:sp>
        <p:nvSpPr>
          <p:cNvPr id="104" name="Google Shape;104;p17"/>
          <p:cNvSpPr txBox="1">
            <a:spLocks noGrp="1"/>
          </p:cNvSpPr>
          <p:nvPr>
            <p:ph type="sldNum" idx="12"/>
          </p:nvPr>
        </p:nvSpPr>
        <p:spPr>
          <a:xfrm>
            <a:off x="8469176" y="6221732"/>
            <a:ext cx="268500" cy="2691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105" name="Google Shape;105;p17"/>
          <p:cNvSpPr txBox="1"/>
          <p:nvPr/>
        </p:nvSpPr>
        <p:spPr>
          <a:xfrm>
            <a:off x="531600" y="538267"/>
            <a:ext cx="4208700" cy="807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Montserrat"/>
                <a:ea typeface="Montserrat"/>
                <a:cs typeface="Montserrat"/>
                <a:sym typeface="Montserrat"/>
              </a:rPr>
              <a:t>Headline content</a:t>
            </a:r>
            <a:endParaRPr sz="2400" b="1" i="0" u="none" strike="noStrike" cap="none">
              <a:solidFill>
                <a:srgbClr val="FFFFFF"/>
              </a:solidFill>
              <a:latin typeface="Montserrat"/>
              <a:ea typeface="Montserrat"/>
              <a:cs typeface="Montserrat"/>
              <a:sym typeface="Montserrat"/>
            </a:endParaRPr>
          </a:p>
        </p:txBody>
      </p:sp>
      <p:sp>
        <p:nvSpPr>
          <p:cNvPr id="106" name="Google Shape;106;p17"/>
          <p:cNvSpPr txBox="1">
            <a:spLocks noGrp="1"/>
          </p:cNvSpPr>
          <p:nvPr>
            <p:ph type="title"/>
          </p:nvPr>
        </p:nvSpPr>
        <p:spPr>
          <a:xfrm>
            <a:off x="309233" y="574700"/>
            <a:ext cx="5659500" cy="14301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300"/>
              <a:buNone/>
              <a:defRPr sz="2300">
                <a:solidFill>
                  <a:schemeClr val="lt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107" name="Google Shape;107;p17"/>
          <p:cNvSpPr txBox="1">
            <a:spLocks noGrp="1"/>
          </p:cNvSpPr>
          <p:nvPr>
            <p:ph type="subTitle" idx="1"/>
          </p:nvPr>
        </p:nvSpPr>
        <p:spPr>
          <a:xfrm>
            <a:off x="309233" y="1990800"/>
            <a:ext cx="56595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08" name="Google Shape;108;p17"/>
          <p:cNvSpPr/>
          <p:nvPr/>
        </p:nvSpPr>
        <p:spPr>
          <a:xfrm>
            <a:off x="6579100" y="1017600"/>
            <a:ext cx="4546500" cy="94725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 name="Google Shape;109;p17"/>
          <p:cNvPicPr preferRelativeResize="0"/>
          <p:nvPr/>
        </p:nvPicPr>
        <p:blipFill rotWithShape="1">
          <a:blip r:embed="rId2">
            <a:alphaModFix/>
          </a:blip>
          <a:srcRect/>
          <a:stretch/>
        </p:blipFill>
        <p:spPr>
          <a:xfrm>
            <a:off x="6401300" y="732733"/>
            <a:ext cx="4902199" cy="993376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940000" y="2555600"/>
            <a:ext cx="11360700" cy="763500"/>
          </a:xfrm>
          <a:prstGeom prst="rect">
            <a:avLst/>
          </a:prstGeom>
          <a:noFill/>
          <a:ln>
            <a:noFill/>
          </a:ln>
        </p:spPr>
        <p:txBody>
          <a:bodyPr spcFirstLastPara="1" wrap="square" lIns="121875" tIns="121875" rIns="121875" bIns="121875" anchor="b" anchorCtr="0">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a:endParaRPr/>
          </a:p>
        </p:txBody>
      </p:sp>
      <p:grpSp>
        <p:nvGrpSpPr>
          <p:cNvPr id="112" name="Google Shape;112;p18"/>
          <p:cNvGrpSpPr/>
          <p:nvPr/>
        </p:nvGrpSpPr>
        <p:grpSpPr>
          <a:xfrm>
            <a:off x="4666822" y="-139509"/>
            <a:ext cx="7692273" cy="7935464"/>
            <a:chOff x="3458353" y="512656"/>
            <a:chExt cx="5769349" cy="5951747"/>
          </a:xfrm>
        </p:grpSpPr>
        <p:pic>
          <p:nvPicPr>
            <p:cNvPr id="113" name="Google Shape;113;p18"/>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14" name="Google Shape;114;p18"/>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15" name="Google Shape;115;p18"/>
          <p:cNvSpPr/>
          <p:nvPr/>
        </p:nvSpPr>
        <p:spPr>
          <a:xfrm flipH="1">
            <a:off x="672067" y="2102400"/>
            <a:ext cx="9616800" cy="1521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8"/>
          <p:cNvSpPr/>
          <p:nvPr/>
        </p:nvSpPr>
        <p:spPr>
          <a:xfrm rot="5400000">
            <a:off x="163809" y="2610300"/>
            <a:ext cx="1166700" cy="1509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7" name="Google Shape;117;p18"/>
          <p:cNvSpPr/>
          <p:nvPr/>
        </p:nvSpPr>
        <p:spPr>
          <a:xfrm rot="5400000">
            <a:off x="9082267" y="1047500"/>
            <a:ext cx="2262300" cy="1509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118" name="Google Shape;118;p18"/>
          <p:cNvPicPr preferRelativeResize="0"/>
          <p:nvPr/>
        </p:nvPicPr>
        <p:blipFill rotWithShape="1">
          <a:blip r:embed="rId3">
            <a:alphaModFix/>
          </a:blip>
          <a:srcRect/>
          <a:stretch/>
        </p:blipFill>
        <p:spPr>
          <a:xfrm>
            <a:off x="12407138" y="5944667"/>
            <a:ext cx="1784330" cy="38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19"/>
        <p:cNvGrpSpPr/>
        <p:nvPr/>
      </p:nvGrpSpPr>
      <p:grpSpPr>
        <a:xfrm>
          <a:off x="0" y="0"/>
          <a:ext cx="0" cy="0"/>
          <a:chOff x="0" y="0"/>
          <a:chExt cx="0" cy="0"/>
        </a:xfrm>
      </p:grpSpPr>
      <p:grpSp>
        <p:nvGrpSpPr>
          <p:cNvPr id="120" name="Google Shape;120;p19"/>
          <p:cNvGrpSpPr/>
          <p:nvPr/>
        </p:nvGrpSpPr>
        <p:grpSpPr>
          <a:xfrm>
            <a:off x="4666822" y="-139509"/>
            <a:ext cx="7692273" cy="7935464"/>
            <a:chOff x="3458353" y="512656"/>
            <a:chExt cx="5769349" cy="5951747"/>
          </a:xfrm>
        </p:grpSpPr>
        <p:pic>
          <p:nvPicPr>
            <p:cNvPr id="121" name="Google Shape;121;p19"/>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22" name="Google Shape;122;p19"/>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23" name="Google Shape;123;p19"/>
          <p:cNvSpPr txBox="1">
            <a:spLocks noGrp="1"/>
          </p:cNvSpPr>
          <p:nvPr>
            <p:ph type="title"/>
          </p:nvPr>
        </p:nvSpPr>
        <p:spPr>
          <a:xfrm>
            <a:off x="940000" y="2555600"/>
            <a:ext cx="11360700" cy="763500"/>
          </a:xfrm>
          <a:prstGeom prst="rect">
            <a:avLst/>
          </a:prstGeom>
          <a:noFill/>
          <a:ln>
            <a:noFill/>
          </a:ln>
        </p:spPr>
        <p:txBody>
          <a:bodyPr spcFirstLastPara="1" wrap="square" lIns="121875" tIns="121875" rIns="121875" bIns="121875" anchor="b" anchorCtr="0">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a:endParaRPr/>
          </a:p>
        </p:txBody>
      </p:sp>
      <p:sp>
        <p:nvSpPr>
          <p:cNvPr id="124" name="Google Shape;124;p19"/>
          <p:cNvSpPr/>
          <p:nvPr/>
        </p:nvSpPr>
        <p:spPr>
          <a:xfrm flipH="1">
            <a:off x="672067" y="2102400"/>
            <a:ext cx="9616800" cy="152100"/>
          </a:xfrm>
          <a:prstGeom prst="rect">
            <a:avLst/>
          </a:prstGeom>
          <a:solidFill>
            <a:srgbClr val="4EEF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9"/>
          <p:cNvSpPr/>
          <p:nvPr/>
        </p:nvSpPr>
        <p:spPr>
          <a:xfrm rot="5400000">
            <a:off x="163809" y="2610300"/>
            <a:ext cx="1166700" cy="150900"/>
          </a:xfrm>
          <a:prstGeom prst="rect">
            <a:avLst/>
          </a:prstGeom>
          <a:solidFill>
            <a:srgbClr val="4EEF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6" name="Google Shape;126;p19"/>
          <p:cNvSpPr/>
          <p:nvPr/>
        </p:nvSpPr>
        <p:spPr>
          <a:xfrm rot="5400000">
            <a:off x="9082267" y="1047500"/>
            <a:ext cx="2262300" cy="150900"/>
          </a:xfrm>
          <a:prstGeom prst="rect">
            <a:avLst/>
          </a:prstGeom>
          <a:solidFill>
            <a:srgbClr val="4EEF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127" name="Google Shape;127;p19"/>
          <p:cNvPicPr preferRelativeResize="0"/>
          <p:nvPr/>
        </p:nvPicPr>
        <p:blipFill rotWithShape="1">
          <a:blip r:embed="rId3">
            <a:alphaModFix/>
          </a:blip>
          <a:srcRect/>
          <a:stretch/>
        </p:blipFill>
        <p:spPr>
          <a:xfrm>
            <a:off x="12407138" y="5944667"/>
            <a:ext cx="1784330" cy="387900"/>
          </a:xfrm>
          <a:prstGeom prst="rect">
            <a:avLst/>
          </a:prstGeom>
          <a:noFill/>
          <a:ln>
            <a:noFill/>
          </a:ln>
        </p:spPr>
      </p:pic>
      <p:sp>
        <p:nvSpPr>
          <p:cNvPr id="128" name="Google Shape;128;p19"/>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940000" y="2555600"/>
            <a:ext cx="11360700" cy="763500"/>
          </a:xfrm>
          <a:prstGeom prst="rect">
            <a:avLst/>
          </a:prstGeom>
          <a:noFill/>
          <a:ln>
            <a:noFill/>
          </a:ln>
        </p:spPr>
        <p:txBody>
          <a:bodyPr spcFirstLastPara="1" wrap="square" lIns="121875" tIns="121875" rIns="121875" bIns="121875" anchor="b" anchorCtr="0">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a:endParaRPr/>
          </a:p>
        </p:txBody>
      </p:sp>
      <p:grpSp>
        <p:nvGrpSpPr>
          <p:cNvPr id="131" name="Google Shape;131;p20"/>
          <p:cNvGrpSpPr/>
          <p:nvPr/>
        </p:nvGrpSpPr>
        <p:grpSpPr>
          <a:xfrm>
            <a:off x="6494058" y="1107653"/>
            <a:ext cx="6119548" cy="6516567"/>
            <a:chOff x="3458353" y="512656"/>
            <a:chExt cx="5769349" cy="5951747"/>
          </a:xfrm>
        </p:grpSpPr>
        <p:pic>
          <p:nvPicPr>
            <p:cNvPr id="132" name="Google Shape;132;p20"/>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3" name="Google Shape;133;p20"/>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34" name="Google Shape;134;p20"/>
          <p:cNvSpPr/>
          <p:nvPr/>
        </p:nvSpPr>
        <p:spPr>
          <a:xfrm flipH="1">
            <a:off x="672067" y="2102400"/>
            <a:ext cx="9616800" cy="152100"/>
          </a:xfrm>
          <a:prstGeom prst="rect">
            <a:avLst/>
          </a:prstGeom>
          <a:gradFill>
            <a:gsLst>
              <a:gs pos="0">
                <a:srgbClr val="25A8E1"/>
              </a:gs>
              <a:gs pos="100000">
                <a:srgbClr val="29378F"/>
              </a:gs>
            </a:gsLst>
            <a:lin ang="2698631"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0"/>
          <p:cNvSpPr/>
          <p:nvPr/>
        </p:nvSpPr>
        <p:spPr>
          <a:xfrm rot="5400000">
            <a:off x="163809" y="2610300"/>
            <a:ext cx="1166700" cy="1509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6" name="Google Shape;136;p20"/>
          <p:cNvSpPr/>
          <p:nvPr/>
        </p:nvSpPr>
        <p:spPr>
          <a:xfrm rot="5400000">
            <a:off x="9082267" y="1047500"/>
            <a:ext cx="2262300" cy="1509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137" name="Google Shape;137;p20"/>
          <p:cNvPicPr preferRelativeResize="0"/>
          <p:nvPr/>
        </p:nvPicPr>
        <p:blipFill rotWithShape="1">
          <a:blip r:embed="rId3">
            <a:alphaModFix/>
          </a:blip>
          <a:srcRect/>
          <a:stretch/>
        </p:blipFill>
        <p:spPr>
          <a:xfrm>
            <a:off x="9867138" y="5944667"/>
            <a:ext cx="1784330" cy="387900"/>
          </a:xfrm>
          <a:prstGeom prst="rect">
            <a:avLst/>
          </a:prstGeom>
          <a:noFill/>
          <a:ln>
            <a:noFill/>
          </a:ln>
        </p:spPr>
      </p:pic>
      <p:sp>
        <p:nvSpPr>
          <p:cNvPr id="138" name="Google Shape;138;p20"/>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4" name="Google Shape;24;p3"/>
          <p:cNvSpPr/>
          <p:nvPr/>
        </p:nvSpPr>
        <p:spPr>
          <a:xfrm flipH="1">
            <a:off x="516669" y="596986"/>
            <a:ext cx="2958900" cy="1167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rot="5400000">
            <a:off x="166733" y="946468"/>
            <a:ext cx="815100" cy="116100"/>
          </a:xfrm>
          <a:prstGeom prst="rect">
            <a:avLst/>
          </a:prstGeom>
          <a:solidFill>
            <a:srgbClr val="E80A8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 name="Google Shape;26;p3"/>
          <p:cNvSpPr/>
          <p:nvPr/>
        </p:nvSpPr>
        <p:spPr>
          <a:xfrm rot="5400000">
            <a:off x="3060667" y="298800"/>
            <a:ext cx="713700" cy="1161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 name="Google Shape;27;p3"/>
          <p:cNvSpPr txBox="1">
            <a:spLocks noGrp="1"/>
          </p:cNvSpPr>
          <p:nvPr>
            <p:ph type="body" idx="1"/>
          </p:nvPr>
        </p:nvSpPr>
        <p:spPr>
          <a:xfrm>
            <a:off x="818267" y="1536633"/>
            <a:ext cx="50280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8" name="Google Shape;28;p3"/>
          <p:cNvSpPr txBox="1">
            <a:spLocks noGrp="1"/>
          </p:cNvSpPr>
          <p:nvPr>
            <p:ph type="body" idx="2"/>
          </p:nvPr>
        </p:nvSpPr>
        <p:spPr>
          <a:xfrm>
            <a:off x="6581007" y="1518867"/>
            <a:ext cx="50280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9" name="Google Shape;29;p3"/>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39"/>
        <p:cNvGrpSpPr/>
        <p:nvPr/>
      </p:nvGrpSpPr>
      <p:grpSpPr>
        <a:xfrm>
          <a:off x="0" y="0"/>
          <a:ext cx="0" cy="0"/>
          <a:chOff x="0" y="0"/>
          <a:chExt cx="0" cy="0"/>
        </a:xfrm>
      </p:grpSpPr>
      <p:sp>
        <p:nvSpPr>
          <p:cNvPr id="140" name="Google Shape;140;p21"/>
          <p:cNvSpPr/>
          <p:nvPr/>
        </p:nvSpPr>
        <p:spPr>
          <a:xfrm>
            <a:off x="0" y="0"/>
            <a:ext cx="4417200" cy="68580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1"/>
          <p:cNvSpPr txBox="1">
            <a:spLocks noGrp="1"/>
          </p:cNvSpPr>
          <p:nvPr>
            <p:ph type="title"/>
          </p:nvPr>
        </p:nvSpPr>
        <p:spPr>
          <a:xfrm>
            <a:off x="342100" y="2793267"/>
            <a:ext cx="3176100" cy="697500"/>
          </a:xfrm>
          <a:prstGeom prst="rect">
            <a:avLst/>
          </a:prstGeom>
          <a:noFill/>
          <a:ln>
            <a:noFill/>
          </a:ln>
        </p:spPr>
        <p:txBody>
          <a:bodyPr spcFirstLastPara="1" wrap="square" lIns="60925" tIns="60925" rIns="60925" bIns="60925" anchor="b" anchorCtr="0">
            <a:noAutofit/>
          </a:bodyPr>
          <a:lstStyle>
            <a:lvl1pPr lvl="0" algn="r">
              <a:lnSpc>
                <a:spcPct val="9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a:endParaRPr/>
          </a:p>
        </p:txBody>
      </p:sp>
      <p:sp>
        <p:nvSpPr>
          <p:cNvPr id="142" name="Google Shape;142;p21"/>
          <p:cNvSpPr txBox="1">
            <a:spLocks noGrp="1"/>
          </p:cNvSpPr>
          <p:nvPr>
            <p:ph type="body" idx="1"/>
          </p:nvPr>
        </p:nvSpPr>
        <p:spPr>
          <a:xfrm>
            <a:off x="4453107" y="1539281"/>
            <a:ext cx="6882000" cy="3882300"/>
          </a:xfrm>
          <a:prstGeom prst="rect">
            <a:avLst/>
          </a:prstGeom>
          <a:noFill/>
          <a:ln>
            <a:noFill/>
          </a:ln>
        </p:spPr>
        <p:txBody>
          <a:bodyPr spcFirstLastPara="1" wrap="square" lIns="121900" tIns="60925" rIns="121900" bIns="60925" anchor="ctr" anchorCtr="0">
            <a:noAutofit/>
          </a:bodyPr>
          <a:lstStyle>
            <a:lvl1pPr marL="457200" lvl="0" indent="-228600" algn="l">
              <a:lnSpc>
                <a:spcPct val="90000"/>
              </a:lnSpc>
              <a:spcBef>
                <a:spcPts val="1300"/>
              </a:spcBef>
              <a:spcAft>
                <a:spcPts val="0"/>
              </a:spcAft>
              <a:buClr>
                <a:srgbClr val="FFFFFF"/>
              </a:buClr>
              <a:buSzPts val="1600"/>
              <a:buNone/>
              <a:defRPr sz="1600">
                <a:solidFill>
                  <a:srgbClr val="FFFFFF"/>
                </a:solidFill>
              </a:defRPr>
            </a:lvl1pPr>
            <a:lvl2pPr marL="914400" lvl="1" indent="-228600" algn="l">
              <a:lnSpc>
                <a:spcPct val="90000"/>
              </a:lnSpc>
              <a:spcBef>
                <a:spcPts val="700"/>
              </a:spcBef>
              <a:spcAft>
                <a:spcPts val="0"/>
              </a:spcAft>
              <a:buClr>
                <a:srgbClr val="FFFFFF"/>
              </a:buClr>
              <a:buSzPts val="1600"/>
              <a:buNone/>
              <a:defRPr sz="1600">
                <a:solidFill>
                  <a:srgbClr val="FFFFFF"/>
                </a:solidFill>
              </a:defRPr>
            </a:lvl2pPr>
            <a:lvl3pPr marL="1371600" lvl="2" indent="-228600" algn="l">
              <a:lnSpc>
                <a:spcPct val="90000"/>
              </a:lnSpc>
              <a:spcBef>
                <a:spcPts val="700"/>
              </a:spcBef>
              <a:spcAft>
                <a:spcPts val="0"/>
              </a:spcAft>
              <a:buClr>
                <a:srgbClr val="FFFFFF"/>
              </a:buClr>
              <a:buSzPts val="1600"/>
              <a:buNone/>
              <a:defRPr sz="1600">
                <a:solidFill>
                  <a:srgbClr val="FFFFFF"/>
                </a:solidFill>
              </a:defRPr>
            </a:lvl3pPr>
            <a:lvl4pPr marL="1828800" lvl="3" indent="-228600" algn="l">
              <a:lnSpc>
                <a:spcPct val="90000"/>
              </a:lnSpc>
              <a:spcBef>
                <a:spcPts val="700"/>
              </a:spcBef>
              <a:spcAft>
                <a:spcPts val="0"/>
              </a:spcAft>
              <a:buClr>
                <a:srgbClr val="FFFFFF"/>
              </a:buClr>
              <a:buSzPts val="1600"/>
              <a:buNone/>
              <a:defRPr sz="1600">
                <a:solidFill>
                  <a:srgbClr val="FFFFFF"/>
                </a:solidFill>
              </a:defRPr>
            </a:lvl4pPr>
            <a:lvl5pPr marL="2286000" lvl="4" indent="-228600" algn="l">
              <a:lnSpc>
                <a:spcPct val="90000"/>
              </a:lnSpc>
              <a:spcBef>
                <a:spcPts val="700"/>
              </a:spcBef>
              <a:spcAft>
                <a:spcPts val="0"/>
              </a:spcAft>
              <a:buClr>
                <a:srgbClr val="FFFFFF"/>
              </a:buClr>
              <a:buSzPts val="1600"/>
              <a:buNone/>
              <a:defRPr sz="1600">
                <a:solidFill>
                  <a:srgbClr val="FFFFFF"/>
                </a:solidFill>
              </a:defRPr>
            </a:lvl5pPr>
            <a:lvl6pPr marL="2743200" lvl="5" indent="-330200" algn="l">
              <a:lnSpc>
                <a:spcPct val="90000"/>
              </a:lnSpc>
              <a:spcBef>
                <a:spcPts val="700"/>
              </a:spcBef>
              <a:spcAft>
                <a:spcPts val="0"/>
              </a:spcAft>
              <a:buClr>
                <a:srgbClr val="FFFFFF"/>
              </a:buClr>
              <a:buSzPts val="1600"/>
              <a:buChar char="•"/>
              <a:defRPr sz="1600">
                <a:solidFill>
                  <a:srgbClr val="FFFFFF"/>
                </a:solidFill>
              </a:defRPr>
            </a:lvl6pPr>
            <a:lvl7pPr marL="3200400" lvl="6" indent="-330200" algn="l">
              <a:lnSpc>
                <a:spcPct val="90000"/>
              </a:lnSpc>
              <a:spcBef>
                <a:spcPts val="700"/>
              </a:spcBef>
              <a:spcAft>
                <a:spcPts val="0"/>
              </a:spcAft>
              <a:buClr>
                <a:srgbClr val="FFFFFF"/>
              </a:buClr>
              <a:buSzPts val="1600"/>
              <a:buChar char="•"/>
              <a:defRPr sz="1600">
                <a:solidFill>
                  <a:srgbClr val="FFFFFF"/>
                </a:solidFill>
              </a:defRPr>
            </a:lvl7pPr>
            <a:lvl8pPr marL="3657600" lvl="7" indent="-330200" algn="l">
              <a:lnSpc>
                <a:spcPct val="90000"/>
              </a:lnSpc>
              <a:spcBef>
                <a:spcPts val="700"/>
              </a:spcBef>
              <a:spcAft>
                <a:spcPts val="0"/>
              </a:spcAft>
              <a:buClr>
                <a:srgbClr val="FFFFFF"/>
              </a:buClr>
              <a:buSzPts val="1600"/>
              <a:buChar char="•"/>
              <a:defRPr sz="1600">
                <a:solidFill>
                  <a:srgbClr val="FFFFFF"/>
                </a:solidFill>
              </a:defRPr>
            </a:lvl8pPr>
            <a:lvl9pPr marL="4114800" lvl="8" indent="-330200" algn="l">
              <a:lnSpc>
                <a:spcPct val="90000"/>
              </a:lnSpc>
              <a:spcBef>
                <a:spcPts val="700"/>
              </a:spcBef>
              <a:spcAft>
                <a:spcPts val="0"/>
              </a:spcAft>
              <a:buClr>
                <a:srgbClr val="FFFFFF"/>
              </a:buClr>
              <a:buSzPts val="1600"/>
              <a:buChar char="•"/>
              <a:defRPr sz="1600">
                <a:solidFill>
                  <a:srgbClr val="FFFFFF"/>
                </a:solidFill>
              </a:defRPr>
            </a:lvl9pPr>
          </a:lstStyle>
          <a:p>
            <a:endParaRPr/>
          </a:p>
        </p:txBody>
      </p:sp>
      <p:sp>
        <p:nvSpPr>
          <p:cNvPr id="143" name="Google Shape;143;p21"/>
          <p:cNvSpPr txBox="1">
            <a:spLocks noGrp="1"/>
          </p:cNvSpPr>
          <p:nvPr>
            <p:ph type="subTitle" idx="2"/>
          </p:nvPr>
        </p:nvSpPr>
        <p:spPr>
          <a:xfrm>
            <a:off x="465233" y="3476833"/>
            <a:ext cx="3052800" cy="697500"/>
          </a:xfrm>
          <a:prstGeom prst="rect">
            <a:avLst/>
          </a:prstGeom>
          <a:noFill/>
          <a:ln>
            <a:noFill/>
          </a:ln>
        </p:spPr>
        <p:txBody>
          <a:bodyPr spcFirstLastPara="1" wrap="square" lIns="121875" tIns="121875" rIns="121875" bIns="121875" anchor="t" anchorCtr="0">
            <a:noAutofit/>
          </a:bodyPr>
          <a:lstStyle>
            <a:lvl1pPr lvl="0" algn="r">
              <a:lnSpc>
                <a:spcPct val="100000"/>
              </a:lnSpc>
              <a:spcBef>
                <a:spcPts val="0"/>
              </a:spcBef>
              <a:spcAft>
                <a:spcPts val="0"/>
              </a:spcAft>
              <a:buSzPts val="3600"/>
              <a:buNone/>
              <a:defRPr sz="1700">
                <a:solidFill>
                  <a:srgbClr val="FFFFFF"/>
                </a:solidFill>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144" name="Google Shape;144;p21"/>
          <p:cNvSpPr/>
          <p:nvPr/>
        </p:nvSpPr>
        <p:spPr>
          <a:xfrm rot="5400000">
            <a:off x="43800" y="298200"/>
            <a:ext cx="747300" cy="1509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5" name="Google Shape;145;p21"/>
          <p:cNvSpPr/>
          <p:nvPr/>
        </p:nvSpPr>
        <p:spPr>
          <a:xfrm rot="5400000">
            <a:off x="11180933" y="839967"/>
            <a:ext cx="607500" cy="1509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6" name="Google Shape;146;p21"/>
          <p:cNvSpPr/>
          <p:nvPr/>
        </p:nvSpPr>
        <p:spPr>
          <a:xfrm>
            <a:off x="342020" y="611657"/>
            <a:ext cx="11217900" cy="1509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7" name="Google Shape;147;p21"/>
          <p:cNvSpPr/>
          <p:nvPr/>
        </p:nvSpPr>
        <p:spPr>
          <a:xfrm>
            <a:off x="11493999" y="1068467"/>
            <a:ext cx="698100" cy="1509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8" name="Google Shape;148;p21"/>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49"/>
        <p:cNvGrpSpPr/>
        <p:nvPr/>
      </p:nvGrpSpPr>
      <p:grpSpPr>
        <a:xfrm>
          <a:off x="0" y="0"/>
          <a:ext cx="0" cy="0"/>
          <a:chOff x="0" y="0"/>
          <a:chExt cx="0" cy="0"/>
        </a:xfrm>
      </p:grpSpPr>
      <p:sp>
        <p:nvSpPr>
          <p:cNvPr id="150" name="Google Shape;150;p22"/>
          <p:cNvSpPr/>
          <p:nvPr/>
        </p:nvSpPr>
        <p:spPr>
          <a:xfrm>
            <a:off x="0" y="0"/>
            <a:ext cx="4417200" cy="6858000"/>
          </a:xfrm>
          <a:prstGeom prst="rect">
            <a:avLst/>
          </a:prstGeom>
          <a:gradFill>
            <a:gsLst>
              <a:gs pos="0">
                <a:srgbClr val="25A8E1"/>
              </a:gs>
              <a:gs pos="100000">
                <a:srgbClr val="29378F"/>
              </a:gs>
            </a:gsLst>
            <a:lin ang="2698631"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2"/>
          <p:cNvSpPr txBox="1">
            <a:spLocks noGrp="1"/>
          </p:cNvSpPr>
          <p:nvPr>
            <p:ph type="title"/>
          </p:nvPr>
        </p:nvSpPr>
        <p:spPr>
          <a:xfrm>
            <a:off x="342100" y="2793267"/>
            <a:ext cx="3176100" cy="697500"/>
          </a:xfrm>
          <a:prstGeom prst="rect">
            <a:avLst/>
          </a:prstGeom>
          <a:noFill/>
          <a:ln>
            <a:noFill/>
          </a:ln>
        </p:spPr>
        <p:txBody>
          <a:bodyPr spcFirstLastPara="1" wrap="square" lIns="60925" tIns="60925" rIns="60925" bIns="60925" anchor="b" anchorCtr="0">
            <a:noAutofit/>
          </a:bodyPr>
          <a:lstStyle>
            <a:lvl1pPr lvl="0" algn="r">
              <a:lnSpc>
                <a:spcPct val="9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a:endParaRPr/>
          </a:p>
        </p:txBody>
      </p:sp>
      <p:sp>
        <p:nvSpPr>
          <p:cNvPr id="152" name="Google Shape;152;p22"/>
          <p:cNvSpPr txBox="1">
            <a:spLocks noGrp="1"/>
          </p:cNvSpPr>
          <p:nvPr>
            <p:ph type="body" idx="1"/>
          </p:nvPr>
        </p:nvSpPr>
        <p:spPr>
          <a:xfrm>
            <a:off x="4453107" y="1539281"/>
            <a:ext cx="6882000" cy="3882300"/>
          </a:xfrm>
          <a:prstGeom prst="rect">
            <a:avLst/>
          </a:prstGeom>
          <a:noFill/>
          <a:ln>
            <a:noFill/>
          </a:ln>
        </p:spPr>
        <p:txBody>
          <a:bodyPr spcFirstLastPara="1" wrap="square" lIns="121900" tIns="60925" rIns="121900" bIns="60925" anchor="ctr" anchorCtr="0">
            <a:noAutofit/>
          </a:bodyPr>
          <a:lstStyle>
            <a:lvl1pPr marL="457200" lvl="0" indent="-228600" algn="l">
              <a:lnSpc>
                <a:spcPct val="90000"/>
              </a:lnSpc>
              <a:spcBef>
                <a:spcPts val="1300"/>
              </a:spcBef>
              <a:spcAft>
                <a:spcPts val="0"/>
              </a:spcAft>
              <a:buClr>
                <a:srgbClr val="FFFFFF"/>
              </a:buClr>
              <a:buSzPts val="1600"/>
              <a:buNone/>
              <a:defRPr sz="1600">
                <a:solidFill>
                  <a:srgbClr val="FFFFFF"/>
                </a:solidFill>
              </a:defRPr>
            </a:lvl1pPr>
            <a:lvl2pPr marL="914400" lvl="1" indent="-228600" algn="l">
              <a:lnSpc>
                <a:spcPct val="90000"/>
              </a:lnSpc>
              <a:spcBef>
                <a:spcPts val="700"/>
              </a:spcBef>
              <a:spcAft>
                <a:spcPts val="0"/>
              </a:spcAft>
              <a:buClr>
                <a:srgbClr val="FFFFFF"/>
              </a:buClr>
              <a:buSzPts val="1600"/>
              <a:buNone/>
              <a:defRPr sz="1600">
                <a:solidFill>
                  <a:srgbClr val="FFFFFF"/>
                </a:solidFill>
              </a:defRPr>
            </a:lvl2pPr>
            <a:lvl3pPr marL="1371600" lvl="2" indent="-228600" algn="l">
              <a:lnSpc>
                <a:spcPct val="90000"/>
              </a:lnSpc>
              <a:spcBef>
                <a:spcPts val="700"/>
              </a:spcBef>
              <a:spcAft>
                <a:spcPts val="0"/>
              </a:spcAft>
              <a:buClr>
                <a:srgbClr val="FFFFFF"/>
              </a:buClr>
              <a:buSzPts val="1600"/>
              <a:buNone/>
              <a:defRPr sz="1600">
                <a:solidFill>
                  <a:srgbClr val="FFFFFF"/>
                </a:solidFill>
              </a:defRPr>
            </a:lvl3pPr>
            <a:lvl4pPr marL="1828800" lvl="3" indent="-228600" algn="l">
              <a:lnSpc>
                <a:spcPct val="90000"/>
              </a:lnSpc>
              <a:spcBef>
                <a:spcPts val="700"/>
              </a:spcBef>
              <a:spcAft>
                <a:spcPts val="0"/>
              </a:spcAft>
              <a:buClr>
                <a:srgbClr val="FFFFFF"/>
              </a:buClr>
              <a:buSzPts val="1600"/>
              <a:buNone/>
              <a:defRPr sz="1600">
                <a:solidFill>
                  <a:srgbClr val="FFFFFF"/>
                </a:solidFill>
              </a:defRPr>
            </a:lvl4pPr>
            <a:lvl5pPr marL="2286000" lvl="4" indent="-228600" algn="l">
              <a:lnSpc>
                <a:spcPct val="90000"/>
              </a:lnSpc>
              <a:spcBef>
                <a:spcPts val="700"/>
              </a:spcBef>
              <a:spcAft>
                <a:spcPts val="0"/>
              </a:spcAft>
              <a:buClr>
                <a:srgbClr val="FFFFFF"/>
              </a:buClr>
              <a:buSzPts val="1600"/>
              <a:buNone/>
              <a:defRPr sz="1600">
                <a:solidFill>
                  <a:srgbClr val="FFFFFF"/>
                </a:solidFill>
              </a:defRPr>
            </a:lvl5pPr>
            <a:lvl6pPr marL="2743200" lvl="5" indent="-330200" algn="l">
              <a:lnSpc>
                <a:spcPct val="90000"/>
              </a:lnSpc>
              <a:spcBef>
                <a:spcPts val="700"/>
              </a:spcBef>
              <a:spcAft>
                <a:spcPts val="0"/>
              </a:spcAft>
              <a:buClr>
                <a:srgbClr val="FFFFFF"/>
              </a:buClr>
              <a:buSzPts val="1600"/>
              <a:buChar char="•"/>
              <a:defRPr sz="1600">
                <a:solidFill>
                  <a:srgbClr val="FFFFFF"/>
                </a:solidFill>
              </a:defRPr>
            </a:lvl6pPr>
            <a:lvl7pPr marL="3200400" lvl="6" indent="-330200" algn="l">
              <a:lnSpc>
                <a:spcPct val="90000"/>
              </a:lnSpc>
              <a:spcBef>
                <a:spcPts val="700"/>
              </a:spcBef>
              <a:spcAft>
                <a:spcPts val="0"/>
              </a:spcAft>
              <a:buClr>
                <a:srgbClr val="FFFFFF"/>
              </a:buClr>
              <a:buSzPts val="1600"/>
              <a:buChar char="•"/>
              <a:defRPr sz="1600">
                <a:solidFill>
                  <a:srgbClr val="FFFFFF"/>
                </a:solidFill>
              </a:defRPr>
            </a:lvl7pPr>
            <a:lvl8pPr marL="3657600" lvl="7" indent="-330200" algn="l">
              <a:lnSpc>
                <a:spcPct val="90000"/>
              </a:lnSpc>
              <a:spcBef>
                <a:spcPts val="700"/>
              </a:spcBef>
              <a:spcAft>
                <a:spcPts val="0"/>
              </a:spcAft>
              <a:buClr>
                <a:srgbClr val="FFFFFF"/>
              </a:buClr>
              <a:buSzPts val="1600"/>
              <a:buChar char="•"/>
              <a:defRPr sz="1600">
                <a:solidFill>
                  <a:srgbClr val="FFFFFF"/>
                </a:solidFill>
              </a:defRPr>
            </a:lvl8pPr>
            <a:lvl9pPr marL="4114800" lvl="8" indent="-330200" algn="l">
              <a:lnSpc>
                <a:spcPct val="90000"/>
              </a:lnSpc>
              <a:spcBef>
                <a:spcPts val="700"/>
              </a:spcBef>
              <a:spcAft>
                <a:spcPts val="0"/>
              </a:spcAft>
              <a:buClr>
                <a:srgbClr val="FFFFFF"/>
              </a:buClr>
              <a:buSzPts val="1600"/>
              <a:buChar char="•"/>
              <a:defRPr sz="1600">
                <a:solidFill>
                  <a:srgbClr val="FFFFFF"/>
                </a:solidFill>
              </a:defRPr>
            </a:lvl9pPr>
          </a:lstStyle>
          <a:p>
            <a:endParaRPr/>
          </a:p>
        </p:txBody>
      </p:sp>
      <p:sp>
        <p:nvSpPr>
          <p:cNvPr id="153" name="Google Shape;153;p22"/>
          <p:cNvSpPr txBox="1">
            <a:spLocks noGrp="1"/>
          </p:cNvSpPr>
          <p:nvPr>
            <p:ph type="subTitle" idx="2"/>
          </p:nvPr>
        </p:nvSpPr>
        <p:spPr>
          <a:xfrm>
            <a:off x="465233" y="3476833"/>
            <a:ext cx="3052800" cy="697500"/>
          </a:xfrm>
          <a:prstGeom prst="rect">
            <a:avLst/>
          </a:prstGeom>
          <a:noFill/>
          <a:ln>
            <a:noFill/>
          </a:ln>
        </p:spPr>
        <p:txBody>
          <a:bodyPr spcFirstLastPara="1" wrap="square" lIns="121875" tIns="121875" rIns="121875" bIns="121875" anchor="t" anchorCtr="0">
            <a:noAutofit/>
          </a:bodyPr>
          <a:lstStyle>
            <a:lvl1pPr lvl="0" algn="r">
              <a:lnSpc>
                <a:spcPct val="100000"/>
              </a:lnSpc>
              <a:spcBef>
                <a:spcPts val="0"/>
              </a:spcBef>
              <a:spcAft>
                <a:spcPts val="0"/>
              </a:spcAft>
              <a:buSzPts val="3600"/>
              <a:buNone/>
              <a:defRPr sz="1700">
                <a:solidFill>
                  <a:srgbClr val="FFFFFF"/>
                </a:solidFill>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154" name="Google Shape;154;p22"/>
          <p:cNvSpPr/>
          <p:nvPr/>
        </p:nvSpPr>
        <p:spPr>
          <a:xfrm rot="5400000">
            <a:off x="43800" y="298200"/>
            <a:ext cx="747300" cy="150900"/>
          </a:xfrm>
          <a:prstGeom prst="rect">
            <a:avLst/>
          </a:prstGeom>
          <a:solidFill>
            <a:srgbClr val="4EEF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5" name="Google Shape;155;p22"/>
          <p:cNvSpPr/>
          <p:nvPr/>
        </p:nvSpPr>
        <p:spPr>
          <a:xfrm rot="5400000">
            <a:off x="11180933" y="839967"/>
            <a:ext cx="607500" cy="150900"/>
          </a:xfrm>
          <a:prstGeom prst="rect">
            <a:avLst/>
          </a:prstGeom>
          <a:solidFill>
            <a:srgbClr val="4EEF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6" name="Google Shape;156;p22"/>
          <p:cNvSpPr/>
          <p:nvPr/>
        </p:nvSpPr>
        <p:spPr>
          <a:xfrm>
            <a:off x="342020" y="611657"/>
            <a:ext cx="11217900" cy="150900"/>
          </a:xfrm>
          <a:prstGeom prst="rect">
            <a:avLst/>
          </a:prstGeom>
          <a:solidFill>
            <a:srgbClr val="4EEF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7" name="Google Shape;157;p22"/>
          <p:cNvSpPr/>
          <p:nvPr/>
        </p:nvSpPr>
        <p:spPr>
          <a:xfrm>
            <a:off x="11493999" y="1068467"/>
            <a:ext cx="698100" cy="150900"/>
          </a:xfrm>
          <a:prstGeom prst="rect">
            <a:avLst/>
          </a:prstGeom>
          <a:solidFill>
            <a:srgbClr val="4EEFA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8" name="Google Shape;158;p22"/>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59"/>
        <p:cNvGrpSpPr/>
        <p:nvPr/>
      </p:nvGrpSpPr>
      <p:grpSpPr>
        <a:xfrm>
          <a:off x="0" y="0"/>
          <a:ext cx="0" cy="0"/>
          <a:chOff x="0" y="0"/>
          <a:chExt cx="0" cy="0"/>
        </a:xfrm>
      </p:grpSpPr>
      <p:pic>
        <p:nvPicPr>
          <p:cNvPr id="160" name="Google Shape;160;p23"/>
          <p:cNvPicPr preferRelativeResize="0"/>
          <p:nvPr/>
        </p:nvPicPr>
        <p:blipFill rotWithShape="1">
          <a:blip r:embed="rId2">
            <a:alphaModFix/>
          </a:blip>
          <a:srcRect/>
          <a:stretch/>
        </p:blipFill>
        <p:spPr>
          <a:xfrm>
            <a:off x="0" y="-667"/>
            <a:ext cx="12191997" cy="6859320"/>
          </a:xfrm>
          <a:prstGeom prst="rect">
            <a:avLst/>
          </a:prstGeom>
          <a:noFill/>
          <a:ln>
            <a:noFill/>
          </a:ln>
        </p:spPr>
      </p:pic>
      <p:pic>
        <p:nvPicPr>
          <p:cNvPr id="161" name="Google Shape;161;p23"/>
          <p:cNvPicPr preferRelativeResize="0"/>
          <p:nvPr/>
        </p:nvPicPr>
        <p:blipFill rotWithShape="1">
          <a:blip r:embed="rId3">
            <a:alphaModFix amt="64000"/>
          </a:blip>
          <a:srcRect/>
          <a:stretch/>
        </p:blipFill>
        <p:spPr>
          <a:xfrm>
            <a:off x="3850032" y="1920667"/>
            <a:ext cx="9974027" cy="4937335"/>
          </a:xfrm>
          <a:prstGeom prst="rect">
            <a:avLst/>
          </a:prstGeom>
          <a:noFill/>
          <a:ln>
            <a:noFill/>
          </a:ln>
        </p:spPr>
      </p:pic>
      <p:pic>
        <p:nvPicPr>
          <p:cNvPr id="162" name="Google Shape;162;p23"/>
          <p:cNvPicPr preferRelativeResize="0"/>
          <p:nvPr/>
        </p:nvPicPr>
        <p:blipFill rotWithShape="1">
          <a:blip r:embed="rId4">
            <a:alphaModFix amt="29000"/>
          </a:blip>
          <a:srcRect/>
          <a:stretch/>
        </p:blipFill>
        <p:spPr>
          <a:xfrm>
            <a:off x="787332" y="1220704"/>
            <a:ext cx="920900" cy="699966"/>
          </a:xfrm>
          <a:prstGeom prst="rect">
            <a:avLst/>
          </a:prstGeom>
          <a:noFill/>
          <a:ln>
            <a:noFill/>
          </a:ln>
        </p:spPr>
      </p:pic>
      <p:sp>
        <p:nvSpPr>
          <p:cNvPr id="163" name="Google Shape;163;p23"/>
          <p:cNvSpPr/>
          <p:nvPr/>
        </p:nvSpPr>
        <p:spPr>
          <a:xfrm flipH="1">
            <a:off x="491167" y="878467"/>
            <a:ext cx="5403900" cy="1521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3"/>
          <p:cNvSpPr/>
          <p:nvPr/>
        </p:nvSpPr>
        <p:spPr>
          <a:xfrm rot="5400000">
            <a:off x="-68950" y="1418983"/>
            <a:ext cx="1231200" cy="1509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5" name="Google Shape;165;p23"/>
          <p:cNvSpPr/>
          <p:nvPr/>
        </p:nvSpPr>
        <p:spPr>
          <a:xfrm rot="5400000">
            <a:off x="5297467" y="432767"/>
            <a:ext cx="1044300" cy="1509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6" name="Google Shape;166;p23"/>
          <p:cNvSpPr txBox="1">
            <a:spLocks noGrp="1"/>
          </p:cNvSpPr>
          <p:nvPr>
            <p:ph type="title"/>
          </p:nvPr>
        </p:nvSpPr>
        <p:spPr>
          <a:xfrm>
            <a:off x="966033" y="1512500"/>
            <a:ext cx="9838500" cy="4398900"/>
          </a:xfrm>
          <a:prstGeom prst="rect">
            <a:avLst/>
          </a:prstGeom>
          <a:noFill/>
          <a:ln>
            <a:noFill/>
          </a:ln>
        </p:spPr>
        <p:txBody>
          <a:bodyPr spcFirstLastPara="1" wrap="square" lIns="60925" tIns="60925" rIns="60925" bIns="60925" anchor="t" anchorCtr="0">
            <a:noAutofit/>
          </a:bodyPr>
          <a:lstStyle>
            <a:lvl1pPr lvl="0" algn="l">
              <a:lnSpc>
                <a:spcPct val="9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500"/>
              <a:buNone/>
              <a:defRPr sz="4500"/>
            </a:lvl2pPr>
            <a:lvl3pPr lvl="2" algn="l">
              <a:lnSpc>
                <a:spcPct val="100000"/>
              </a:lnSpc>
              <a:spcBef>
                <a:spcPts val="0"/>
              </a:spcBef>
              <a:spcAft>
                <a:spcPts val="0"/>
              </a:spcAft>
              <a:buSzPts val="4500"/>
              <a:buNone/>
              <a:defRPr sz="4500"/>
            </a:lvl3pPr>
            <a:lvl4pPr lvl="3" algn="l">
              <a:lnSpc>
                <a:spcPct val="100000"/>
              </a:lnSpc>
              <a:spcBef>
                <a:spcPts val="0"/>
              </a:spcBef>
              <a:spcAft>
                <a:spcPts val="0"/>
              </a:spcAft>
              <a:buSzPts val="4500"/>
              <a:buNone/>
              <a:defRPr sz="4500"/>
            </a:lvl4pPr>
            <a:lvl5pPr lvl="4" algn="l">
              <a:lnSpc>
                <a:spcPct val="100000"/>
              </a:lnSpc>
              <a:spcBef>
                <a:spcPts val="0"/>
              </a:spcBef>
              <a:spcAft>
                <a:spcPts val="0"/>
              </a:spcAft>
              <a:buSzPts val="4500"/>
              <a:buNone/>
              <a:defRPr sz="4500"/>
            </a:lvl5pPr>
            <a:lvl6pPr lvl="5" algn="l">
              <a:lnSpc>
                <a:spcPct val="100000"/>
              </a:lnSpc>
              <a:spcBef>
                <a:spcPts val="0"/>
              </a:spcBef>
              <a:spcAft>
                <a:spcPts val="0"/>
              </a:spcAft>
              <a:buSzPts val="4500"/>
              <a:buNone/>
              <a:defRPr sz="4500"/>
            </a:lvl6pPr>
            <a:lvl7pPr lvl="6" algn="l">
              <a:lnSpc>
                <a:spcPct val="100000"/>
              </a:lnSpc>
              <a:spcBef>
                <a:spcPts val="0"/>
              </a:spcBef>
              <a:spcAft>
                <a:spcPts val="0"/>
              </a:spcAft>
              <a:buSzPts val="4500"/>
              <a:buNone/>
              <a:defRPr sz="4500"/>
            </a:lvl7pPr>
            <a:lvl8pPr lvl="7" algn="l">
              <a:lnSpc>
                <a:spcPct val="100000"/>
              </a:lnSpc>
              <a:spcBef>
                <a:spcPts val="0"/>
              </a:spcBef>
              <a:spcAft>
                <a:spcPts val="0"/>
              </a:spcAft>
              <a:buSzPts val="4500"/>
              <a:buNone/>
              <a:defRPr sz="4500"/>
            </a:lvl8pPr>
            <a:lvl9pPr lvl="8" algn="l">
              <a:lnSpc>
                <a:spcPct val="100000"/>
              </a:lnSpc>
              <a:spcBef>
                <a:spcPts val="0"/>
              </a:spcBef>
              <a:spcAft>
                <a:spcPts val="0"/>
              </a:spcAft>
              <a:buSzPts val="4500"/>
              <a:buNone/>
              <a:defRPr sz="4500"/>
            </a:lvl9pPr>
          </a:lstStyle>
          <a:p>
            <a:endParaRPr/>
          </a:p>
        </p:txBody>
      </p:sp>
      <p:sp>
        <p:nvSpPr>
          <p:cNvPr id="167" name="Google Shape;167;p23"/>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68"/>
        <p:cNvGrpSpPr/>
        <p:nvPr/>
      </p:nvGrpSpPr>
      <p:grpSpPr>
        <a:xfrm>
          <a:off x="0" y="0"/>
          <a:ext cx="0" cy="0"/>
          <a:chOff x="0" y="0"/>
          <a:chExt cx="0" cy="0"/>
        </a:xfrm>
      </p:grpSpPr>
      <p:sp>
        <p:nvSpPr>
          <p:cNvPr id="169" name="Google Shape;169;p24"/>
          <p:cNvSpPr txBox="1">
            <a:spLocks noGrp="1"/>
          </p:cNvSpPr>
          <p:nvPr>
            <p:ph type="title"/>
          </p:nvPr>
        </p:nvSpPr>
        <p:spPr>
          <a:xfrm>
            <a:off x="415600" y="593367"/>
            <a:ext cx="11360700" cy="763500"/>
          </a:xfrm>
          <a:prstGeom prst="rect">
            <a:avLst/>
          </a:prstGeom>
          <a:noFill/>
          <a:ln>
            <a:noFill/>
          </a:ln>
        </p:spPr>
        <p:txBody>
          <a:bodyPr spcFirstLastPara="1" wrap="square" lIns="121875" tIns="121875" rIns="121875" bIns="121875" anchor="b"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6800"/>
              <a:buNone/>
              <a:defRPr/>
            </a:lvl2pPr>
            <a:lvl3pPr lvl="2" algn="ctr">
              <a:lnSpc>
                <a:spcPct val="100000"/>
              </a:lnSpc>
              <a:spcBef>
                <a:spcPts val="0"/>
              </a:spcBef>
              <a:spcAft>
                <a:spcPts val="0"/>
              </a:spcAft>
              <a:buSzPts val="6800"/>
              <a:buNone/>
              <a:defRPr/>
            </a:lvl3pPr>
            <a:lvl4pPr lvl="3" algn="ctr">
              <a:lnSpc>
                <a:spcPct val="100000"/>
              </a:lnSpc>
              <a:spcBef>
                <a:spcPts val="0"/>
              </a:spcBef>
              <a:spcAft>
                <a:spcPts val="0"/>
              </a:spcAft>
              <a:buSzPts val="6800"/>
              <a:buNone/>
              <a:defRPr/>
            </a:lvl4pPr>
            <a:lvl5pPr lvl="4" algn="ctr">
              <a:lnSpc>
                <a:spcPct val="100000"/>
              </a:lnSpc>
              <a:spcBef>
                <a:spcPts val="0"/>
              </a:spcBef>
              <a:spcAft>
                <a:spcPts val="0"/>
              </a:spcAft>
              <a:buSzPts val="6800"/>
              <a:buNone/>
              <a:defRPr/>
            </a:lvl5pPr>
            <a:lvl6pPr lvl="5" algn="ctr">
              <a:lnSpc>
                <a:spcPct val="100000"/>
              </a:lnSpc>
              <a:spcBef>
                <a:spcPts val="0"/>
              </a:spcBef>
              <a:spcAft>
                <a:spcPts val="0"/>
              </a:spcAft>
              <a:buSzPts val="6800"/>
              <a:buNone/>
              <a:defRPr/>
            </a:lvl6pPr>
            <a:lvl7pPr lvl="6" algn="ctr">
              <a:lnSpc>
                <a:spcPct val="100000"/>
              </a:lnSpc>
              <a:spcBef>
                <a:spcPts val="0"/>
              </a:spcBef>
              <a:spcAft>
                <a:spcPts val="0"/>
              </a:spcAft>
              <a:buSzPts val="6800"/>
              <a:buNone/>
              <a:defRPr/>
            </a:lvl7pPr>
            <a:lvl8pPr lvl="7" algn="ctr">
              <a:lnSpc>
                <a:spcPct val="100000"/>
              </a:lnSpc>
              <a:spcBef>
                <a:spcPts val="0"/>
              </a:spcBef>
              <a:spcAft>
                <a:spcPts val="0"/>
              </a:spcAft>
              <a:buSzPts val="6800"/>
              <a:buNone/>
              <a:defRPr/>
            </a:lvl8pPr>
            <a:lvl9pPr lvl="8" algn="ctr">
              <a:lnSpc>
                <a:spcPct val="100000"/>
              </a:lnSpc>
              <a:spcBef>
                <a:spcPts val="0"/>
              </a:spcBef>
              <a:spcAft>
                <a:spcPts val="0"/>
              </a:spcAft>
              <a:buSzPts val="6800"/>
              <a:buNone/>
              <a:defRPr/>
            </a:lvl9pPr>
          </a:lstStyle>
          <a:p>
            <a:endParaRPr/>
          </a:p>
        </p:txBody>
      </p:sp>
      <p:sp>
        <p:nvSpPr>
          <p:cNvPr id="170" name="Google Shape;170;p24"/>
          <p:cNvSpPr txBox="1">
            <a:spLocks noGrp="1"/>
          </p:cNvSpPr>
          <p:nvPr>
            <p:ph type="body" idx="1"/>
          </p:nvPr>
        </p:nvSpPr>
        <p:spPr>
          <a:xfrm>
            <a:off x="415600" y="1536633"/>
            <a:ext cx="11360700" cy="4555200"/>
          </a:xfrm>
          <a:prstGeom prst="rect">
            <a:avLst/>
          </a:prstGeom>
          <a:noFill/>
          <a:ln>
            <a:noFill/>
          </a:ln>
        </p:spPr>
        <p:txBody>
          <a:bodyPr spcFirstLastPara="1" wrap="square" lIns="121875" tIns="121875" rIns="121875" bIns="121875" anchor="t" anchorCtr="0">
            <a:noAutofit/>
          </a:bodyPr>
          <a:lstStyle>
            <a:lvl1pPr marL="457200" lvl="0" indent="-228600" algn="ctr">
              <a:lnSpc>
                <a:spcPct val="100000"/>
              </a:lnSpc>
              <a:spcBef>
                <a:spcPts val="0"/>
              </a:spcBef>
              <a:spcAft>
                <a:spcPts val="0"/>
              </a:spcAft>
              <a:buSzPts val="2000"/>
              <a:buNone/>
              <a:defRPr sz="2000"/>
            </a:lvl1pPr>
            <a:lvl2pPr marL="914400" lvl="1" indent="-228600" algn="ctr">
              <a:lnSpc>
                <a:spcPct val="100000"/>
              </a:lnSpc>
              <a:spcBef>
                <a:spcPts val="0"/>
              </a:spcBef>
              <a:spcAft>
                <a:spcPts val="0"/>
              </a:spcAft>
              <a:buSzPts val="2000"/>
              <a:buNone/>
              <a:defRPr sz="2000"/>
            </a:lvl2pPr>
            <a:lvl3pPr marL="1371600" lvl="2" indent="-228600" algn="ctr">
              <a:lnSpc>
                <a:spcPct val="100000"/>
              </a:lnSpc>
              <a:spcBef>
                <a:spcPts val="0"/>
              </a:spcBef>
              <a:spcAft>
                <a:spcPts val="0"/>
              </a:spcAft>
              <a:buSzPts val="2000"/>
              <a:buNone/>
              <a:defRPr sz="2000"/>
            </a:lvl3pPr>
            <a:lvl4pPr marL="1828800" lvl="3" indent="-228600" algn="ctr">
              <a:lnSpc>
                <a:spcPct val="100000"/>
              </a:lnSpc>
              <a:spcBef>
                <a:spcPts val="0"/>
              </a:spcBef>
              <a:spcAft>
                <a:spcPts val="0"/>
              </a:spcAft>
              <a:buSzPts val="2000"/>
              <a:buNone/>
              <a:defRPr sz="2000"/>
            </a:lvl4pPr>
            <a:lvl5pPr marL="2286000" lvl="4" indent="-228600" algn="ctr">
              <a:lnSpc>
                <a:spcPct val="100000"/>
              </a:lnSpc>
              <a:spcBef>
                <a:spcPts val="0"/>
              </a:spcBef>
              <a:spcAft>
                <a:spcPts val="0"/>
              </a:spcAft>
              <a:buSzPts val="2000"/>
              <a:buNone/>
              <a:defRPr sz="2000"/>
            </a:lvl5pPr>
            <a:lvl6pPr marL="2743200" lvl="5" indent="-355600" algn="ctr">
              <a:lnSpc>
                <a:spcPct val="100000"/>
              </a:lnSpc>
              <a:spcBef>
                <a:spcPts val="0"/>
              </a:spcBef>
              <a:spcAft>
                <a:spcPts val="0"/>
              </a:spcAft>
              <a:buSzPts val="2000"/>
              <a:buChar char="•"/>
              <a:defRPr sz="2000"/>
            </a:lvl6pPr>
            <a:lvl7pPr marL="3200400" lvl="6" indent="-355600" algn="ctr">
              <a:lnSpc>
                <a:spcPct val="100000"/>
              </a:lnSpc>
              <a:spcBef>
                <a:spcPts val="0"/>
              </a:spcBef>
              <a:spcAft>
                <a:spcPts val="0"/>
              </a:spcAft>
              <a:buSzPts val="2000"/>
              <a:buChar char="•"/>
              <a:defRPr sz="2000"/>
            </a:lvl7pPr>
            <a:lvl8pPr marL="3657600" lvl="7" indent="-355600" algn="ctr">
              <a:lnSpc>
                <a:spcPct val="100000"/>
              </a:lnSpc>
              <a:spcBef>
                <a:spcPts val="0"/>
              </a:spcBef>
              <a:spcAft>
                <a:spcPts val="0"/>
              </a:spcAft>
              <a:buSzPts val="2000"/>
              <a:buChar char="•"/>
              <a:defRPr sz="2000"/>
            </a:lvl8pPr>
            <a:lvl9pPr marL="4114800" lvl="8" indent="-355600" algn="ctr">
              <a:lnSpc>
                <a:spcPct val="100000"/>
              </a:lnSpc>
              <a:spcBef>
                <a:spcPts val="0"/>
              </a:spcBef>
              <a:spcAft>
                <a:spcPts val="0"/>
              </a:spcAft>
              <a:buSzPts val="2000"/>
              <a:buChar char="•"/>
              <a:defRPr sz="2000"/>
            </a:lvl9pPr>
          </a:lstStyle>
          <a:p>
            <a:endParaRPr/>
          </a:p>
        </p:txBody>
      </p:sp>
      <p:sp>
        <p:nvSpPr>
          <p:cNvPr id="171" name="Google Shape;171;p24"/>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172"/>
        <p:cNvGrpSpPr/>
        <p:nvPr/>
      </p:nvGrpSpPr>
      <p:grpSpPr>
        <a:xfrm>
          <a:off x="0" y="0"/>
          <a:ext cx="0" cy="0"/>
          <a:chOff x="0" y="0"/>
          <a:chExt cx="0" cy="0"/>
        </a:xfrm>
      </p:grpSpPr>
      <p:sp>
        <p:nvSpPr>
          <p:cNvPr id="173" name="Google Shape;173;p25"/>
          <p:cNvSpPr txBox="1">
            <a:spLocks noGrp="1"/>
          </p:cNvSpPr>
          <p:nvPr>
            <p:ph type="sldNum" idx="12"/>
          </p:nvPr>
        </p:nvSpPr>
        <p:spPr>
          <a:xfrm>
            <a:off x="10932605" y="6356351"/>
            <a:ext cx="964800" cy="3660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174"/>
        <p:cNvGrpSpPr/>
        <p:nvPr/>
      </p:nvGrpSpPr>
      <p:grpSpPr>
        <a:xfrm>
          <a:off x="0" y="0"/>
          <a:ext cx="0" cy="0"/>
          <a:chOff x="0" y="0"/>
          <a:chExt cx="0" cy="0"/>
        </a:xfrm>
      </p:grpSpPr>
      <p:sp>
        <p:nvSpPr>
          <p:cNvPr id="175" name="Google Shape;175;p26"/>
          <p:cNvSpPr/>
          <p:nvPr/>
        </p:nvSpPr>
        <p:spPr>
          <a:xfrm>
            <a:off x="-14551" y="-47792"/>
            <a:ext cx="12221100" cy="69537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76" name="Google Shape;176;p26"/>
          <p:cNvSpPr txBox="1">
            <a:spLocks noGrp="1"/>
          </p:cNvSpPr>
          <p:nvPr>
            <p:ph type="sldNum" idx="12"/>
          </p:nvPr>
        </p:nvSpPr>
        <p:spPr>
          <a:xfrm>
            <a:off x="10932605" y="6356351"/>
            <a:ext cx="964800" cy="3660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Montserrat Medium"/>
                <a:ea typeface="Montserrat Medium"/>
                <a:cs typeface="Montserrat Medium"/>
                <a:sym typeface="Montserrat Medium"/>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Montserrat Medium"/>
                <a:ea typeface="Montserrat Medium"/>
                <a:cs typeface="Montserrat Medium"/>
                <a:sym typeface="Montserrat Medium"/>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Montserrat Medium"/>
                <a:ea typeface="Montserrat Medium"/>
                <a:cs typeface="Montserrat Medium"/>
                <a:sym typeface="Montserrat Medium"/>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Montserrat Medium"/>
                <a:ea typeface="Montserrat Medium"/>
                <a:cs typeface="Montserrat Medium"/>
                <a:sym typeface="Montserrat Medium"/>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Montserrat Medium"/>
                <a:ea typeface="Montserrat Medium"/>
                <a:cs typeface="Montserrat Medium"/>
                <a:sym typeface="Montserrat Medium"/>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Montserrat Medium"/>
                <a:ea typeface="Montserrat Medium"/>
                <a:cs typeface="Montserrat Medium"/>
                <a:sym typeface="Montserrat Medium"/>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Montserrat Medium"/>
                <a:ea typeface="Montserrat Medium"/>
                <a:cs typeface="Montserrat Medium"/>
                <a:sym typeface="Montserrat Medium"/>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Montserrat Medium"/>
                <a:ea typeface="Montserrat Medium"/>
                <a:cs typeface="Montserrat Medium"/>
                <a:sym typeface="Montserrat Medium"/>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kills content slide 1 1 1">
  <p:cSld name="TITLE_2_1_1_3_1">
    <p:bg>
      <p:bgPr>
        <a:solidFill>
          <a:schemeClr val="lt1"/>
        </a:solidFill>
        <a:effectLst/>
      </p:bgPr>
    </p:bg>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dk1"/>
              </a:buClr>
              <a:buSzPts val="2700"/>
              <a:buNone/>
              <a:defRPr sz="2700">
                <a:solidFill>
                  <a:schemeClr val="dk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83" name="Google Shape;183;p28"/>
          <p:cNvSpPr/>
          <p:nvPr/>
        </p:nvSpPr>
        <p:spPr>
          <a:xfrm flipH="1">
            <a:off x="516669" y="596986"/>
            <a:ext cx="2958900" cy="1167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8"/>
          <p:cNvSpPr/>
          <p:nvPr/>
        </p:nvSpPr>
        <p:spPr>
          <a:xfrm rot="5400000">
            <a:off x="126238" y="986982"/>
            <a:ext cx="896100" cy="116100"/>
          </a:xfrm>
          <a:prstGeom prst="rect">
            <a:avLst/>
          </a:prstGeom>
          <a:solidFill>
            <a:srgbClr val="E80A8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5" name="Google Shape;185;p28"/>
          <p:cNvSpPr/>
          <p:nvPr/>
        </p:nvSpPr>
        <p:spPr>
          <a:xfrm rot="5400000">
            <a:off x="3060667" y="298800"/>
            <a:ext cx="713700" cy="1161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6" name="Google Shape;186;p28"/>
          <p:cNvSpPr txBox="1">
            <a:spLocks noGrp="1"/>
          </p:cNvSpPr>
          <p:nvPr>
            <p:ph type="subTitle" idx="1"/>
          </p:nvPr>
        </p:nvSpPr>
        <p:spPr>
          <a:xfrm>
            <a:off x="818267" y="1371167"/>
            <a:ext cx="101667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2000"/>
              <a:buNone/>
              <a:defRPr>
                <a:solidFill>
                  <a:schemeClr val="dk1"/>
                </a:solidFill>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87" name="Google Shape;187;p28"/>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940000" y="2555600"/>
            <a:ext cx="11360700" cy="763500"/>
          </a:xfrm>
          <a:prstGeom prst="rect">
            <a:avLst/>
          </a:prstGeom>
          <a:noFill/>
          <a:ln>
            <a:noFill/>
          </a:ln>
        </p:spPr>
        <p:txBody>
          <a:bodyPr spcFirstLastPara="1" wrap="square" lIns="121875" tIns="121875" rIns="121875" bIns="121875" anchor="b" anchorCtr="0">
            <a:noAutofit/>
          </a:bodyPr>
          <a:lstStyle>
            <a:lvl1pPr lvl="0" algn="l">
              <a:lnSpc>
                <a:spcPct val="100000"/>
              </a:lnSpc>
              <a:spcBef>
                <a:spcPts val="0"/>
              </a:spcBef>
              <a:spcAft>
                <a:spcPts val="0"/>
              </a:spcAft>
              <a:buSzPts val="4700"/>
              <a:buNone/>
              <a:defRPr sz="4700"/>
            </a:lvl1pPr>
            <a:lvl2pPr lvl="1" algn="l">
              <a:lnSpc>
                <a:spcPct val="100000"/>
              </a:lnSpc>
              <a:spcBef>
                <a:spcPts val="0"/>
              </a:spcBef>
              <a:spcAft>
                <a:spcPts val="0"/>
              </a:spcAft>
              <a:buSzPts val="6800"/>
              <a:buNone/>
              <a:defRPr/>
            </a:lvl2pPr>
            <a:lvl3pPr lvl="2" algn="l">
              <a:lnSpc>
                <a:spcPct val="100000"/>
              </a:lnSpc>
              <a:spcBef>
                <a:spcPts val="0"/>
              </a:spcBef>
              <a:spcAft>
                <a:spcPts val="0"/>
              </a:spcAft>
              <a:buSzPts val="6800"/>
              <a:buNone/>
              <a:defRPr/>
            </a:lvl3pPr>
            <a:lvl4pPr lvl="3" algn="l">
              <a:lnSpc>
                <a:spcPct val="100000"/>
              </a:lnSpc>
              <a:spcBef>
                <a:spcPts val="0"/>
              </a:spcBef>
              <a:spcAft>
                <a:spcPts val="0"/>
              </a:spcAft>
              <a:buSzPts val="6800"/>
              <a:buNone/>
              <a:defRPr/>
            </a:lvl4pPr>
            <a:lvl5pPr lvl="4" algn="l">
              <a:lnSpc>
                <a:spcPct val="100000"/>
              </a:lnSpc>
              <a:spcBef>
                <a:spcPts val="0"/>
              </a:spcBef>
              <a:spcAft>
                <a:spcPts val="0"/>
              </a:spcAft>
              <a:buSzPts val="6800"/>
              <a:buNone/>
              <a:defRPr/>
            </a:lvl5pPr>
            <a:lvl6pPr lvl="5" algn="l">
              <a:lnSpc>
                <a:spcPct val="100000"/>
              </a:lnSpc>
              <a:spcBef>
                <a:spcPts val="0"/>
              </a:spcBef>
              <a:spcAft>
                <a:spcPts val="0"/>
              </a:spcAft>
              <a:buSzPts val="6800"/>
              <a:buNone/>
              <a:defRPr/>
            </a:lvl6pPr>
            <a:lvl7pPr lvl="6" algn="l">
              <a:lnSpc>
                <a:spcPct val="100000"/>
              </a:lnSpc>
              <a:spcBef>
                <a:spcPts val="0"/>
              </a:spcBef>
              <a:spcAft>
                <a:spcPts val="0"/>
              </a:spcAft>
              <a:buSzPts val="6800"/>
              <a:buNone/>
              <a:defRPr/>
            </a:lvl7pPr>
            <a:lvl8pPr lvl="7" algn="l">
              <a:lnSpc>
                <a:spcPct val="100000"/>
              </a:lnSpc>
              <a:spcBef>
                <a:spcPts val="0"/>
              </a:spcBef>
              <a:spcAft>
                <a:spcPts val="0"/>
              </a:spcAft>
              <a:buSzPts val="6800"/>
              <a:buNone/>
              <a:defRPr/>
            </a:lvl8pPr>
            <a:lvl9pPr lvl="8" algn="l">
              <a:lnSpc>
                <a:spcPct val="100000"/>
              </a:lnSpc>
              <a:spcBef>
                <a:spcPts val="0"/>
              </a:spcBef>
              <a:spcAft>
                <a:spcPts val="0"/>
              </a:spcAft>
              <a:buSzPts val="6800"/>
              <a:buNone/>
              <a:defRPr/>
            </a:lvl9pPr>
          </a:lstStyle>
          <a:p>
            <a:endParaRPr/>
          </a:p>
        </p:txBody>
      </p:sp>
      <p:grpSp>
        <p:nvGrpSpPr>
          <p:cNvPr id="190" name="Google Shape;190;p29"/>
          <p:cNvGrpSpPr/>
          <p:nvPr/>
        </p:nvGrpSpPr>
        <p:grpSpPr>
          <a:xfrm>
            <a:off x="6494058" y="1107649"/>
            <a:ext cx="6119548" cy="6516571"/>
            <a:chOff x="3458353" y="512653"/>
            <a:chExt cx="5769348" cy="5951750"/>
          </a:xfrm>
        </p:grpSpPr>
        <p:pic>
          <p:nvPicPr>
            <p:cNvPr id="191" name="Google Shape;191;p29"/>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192" name="Google Shape;192;p29"/>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193" name="Google Shape;193;p29"/>
          <p:cNvSpPr/>
          <p:nvPr/>
        </p:nvSpPr>
        <p:spPr>
          <a:xfrm flipH="1">
            <a:off x="672067" y="2102400"/>
            <a:ext cx="9616800" cy="1521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4" name="Google Shape;194;p29"/>
          <p:cNvSpPr/>
          <p:nvPr/>
        </p:nvSpPr>
        <p:spPr>
          <a:xfrm rot="5400000">
            <a:off x="163809" y="2610300"/>
            <a:ext cx="1166700" cy="150900"/>
          </a:xfrm>
          <a:prstGeom prst="rect">
            <a:avLst/>
          </a:prstGeom>
          <a:solidFill>
            <a:srgbClr val="EA008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5" name="Google Shape;195;p29"/>
          <p:cNvSpPr/>
          <p:nvPr/>
        </p:nvSpPr>
        <p:spPr>
          <a:xfrm rot="5400000">
            <a:off x="9082267" y="1047500"/>
            <a:ext cx="2262300" cy="1509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196" name="Google Shape;196;p29"/>
          <p:cNvPicPr preferRelativeResize="0"/>
          <p:nvPr/>
        </p:nvPicPr>
        <p:blipFill rotWithShape="1">
          <a:blip r:embed="rId3">
            <a:alphaModFix/>
          </a:blip>
          <a:srcRect/>
          <a:stretch/>
        </p:blipFill>
        <p:spPr>
          <a:xfrm>
            <a:off x="12711939" y="5944667"/>
            <a:ext cx="1784330" cy="387900"/>
          </a:xfrm>
          <a:prstGeom prst="rect">
            <a:avLst/>
          </a:prstGeom>
          <a:noFill/>
          <a:ln>
            <a:noFill/>
          </a:ln>
        </p:spPr>
      </p:pic>
      <p:sp>
        <p:nvSpPr>
          <p:cNvPr id="197" name="Google Shape;197;p29"/>
          <p:cNvSpPr txBox="1">
            <a:spLocks noGrp="1"/>
          </p:cNvSpPr>
          <p:nvPr>
            <p:ph type="sldNum" idx="12"/>
          </p:nvPr>
        </p:nvSpPr>
        <p:spPr>
          <a:xfrm>
            <a:off x="11409045" y="6333135"/>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205"/>
        <p:cNvGrpSpPr/>
        <p:nvPr/>
      </p:nvGrpSpPr>
      <p:grpSpPr>
        <a:xfrm>
          <a:off x="0" y="0"/>
          <a:ext cx="0" cy="0"/>
          <a:chOff x="0" y="0"/>
          <a:chExt cx="0" cy="0"/>
        </a:xfrm>
      </p:grpSpPr>
      <p:sp>
        <p:nvSpPr>
          <p:cNvPr id="206" name="Google Shape;206;p31"/>
          <p:cNvSpPr txBox="1">
            <a:spLocks noGrp="1"/>
          </p:cNvSpPr>
          <p:nvPr>
            <p:ph type="sldNum" idx="12"/>
          </p:nvPr>
        </p:nvSpPr>
        <p:spPr>
          <a:xfrm>
            <a:off x="11409045" y="6333135"/>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09" name="Google Shape;209;p32"/>
          <p:cNvSpPr/>
          <p:nvPr/>
        </p:nvSpPr>
        <p:spPr>
          <a:xfrm flipH="1">
            <a:off x="516669" y="596987"/>
            <a:ext cx="2958900" cy="1167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0" name="Google Shape;210;p32"/>
          <p:cNvSpPr/>
          <p:nvPr/>
        </p:nvSpPr>
        <p:spPr>
          <a:xfrm rot="5400000">
            <a:off x="166733" y="946468"/>
            <a:ext cx="815100" cy="116100"/>
          </a:xfrm>
          <a:prstGeom prst="rect">
            <a:avLst/>
          </a:prstGeom>
          <a:solidFill>
            <a:srgbClr val="E80A8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1" name="Google Shape;211;p32"/>
          <p:cNvSpPr/>
          <p:nvPr/>
        </p:nvSpPr>
        <p:spPr>
          <a:xfrm rot="5400000">
            <a:off x="3060667" y="298800"/>
            <a:ext cx="713700" cy="1161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2" name="Google Shape;212;p32"/>
          <p:cNvSpPr txBox="1">
            <a:spLocks noGrp="1"/>
          </p:cNvSpPr>
          <p:nvPr>
            <p:ph type="body" idx="1"/>
          </p:nvPr>
        </p:nvSpPr>
        <p:spPr>
          <a:xfrm>
            <a:off x="818267" y="1536633"/>
            <a:ext cx="50280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13" name="Google Shape;213;p32"/>
          <p:cNvSpPr txBox="1">
            <a:spLocks noGrp="1"/>
          </p:cNvSpPr>
          <p:nvPr>
            <p:ph type="body" idx="2"/>
          </p:nvPr>
        </p:nvSpPr>
        <p:spPr>
          <a:xfrm>
            <a:off x="6581007" y="1518867"/>
            <a:ext cx="50280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SzPts val="2000"/>
              <a:buNone/>
              <a:defRPr sz="2000"/>
            </a:lvl1pPr>
            <a:lvl2pPr marL="914400" lvl="1" indent="-228600" algn="l">
              <a:lnSpc>
                <a:spcPct val="100000"/>
              </a:lnSpc>
              <a:spcBef>
                <a:spcPts val="0"/>
              </a:spcBef>
              <a:spcAft>
                <a:spcPts val="0"/>
              </a:spcAft>
              <a:buSzPts val="2000"/>
              <a:buNone/>
              <a:defRPr sz="2000"/>
            </a:lvl2pPr>
            <a:lvl3pPr marL="1371600" lvl="2" indent="-228600" algn="l">
              <a:lnSpc>
                <a:spcPct val="100000"/>
              </a:lnSpc>
              <a:spcBef>
                <a:spcPts val="0"/>
              </a:spcBef>
              <a:spcAft>
                <a:spcPts val="0"/>
              </a:spcAft>
              <a:buSzPts val="2000"/>
              <a:buNone/>
              <a:defRPr sz="2000"/>
            </a:lvl3pPr>
            <a:lvl4pPr marL="1828800" lvl="3" indent="-228600" algn="l">
              <a:lnSpc>
                <a:spcPct val="100000"/>
              </a:lnSpc>
              <a:spcBef>
                <a:spcPts val="0"/>
              </a:spcBef>
              <a:spcAft>
                <a:spcPts val="0"/>
              </a:spcAft>
              <a:buSzPts val="2000"/>
              <a:buNone/>
              <a:defRPr sz="2000"/>
            </a:lvl4pPr>
            <a:lvl5pPr marL="2286000" lvl="4" indent="-228600" algn="l">
              <a:lnSpc>
                <a:spcPct val="100000"/>
              </a:lnSpc>
              <a:spcBef>
                <a:spcPts val="0"/>
              </a:spcBef>
              <a:spcAft>
                <a:spcPts val="0"/>
              </a:spcAft>
              <a:buSzPts val="2000"/>
              <a:buNone/>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14" name="Google Shape;214;p32"/>
          <p:cNvSpPr txBox="1">
            <a:spLocks noGrp="1"/>
          </p:cNvSpPr>
          <p:nvPr>
            <p:ph type="sldNum" idx="12"/>
          </p:nvPr>
        </p:nvSpPr>
        <p:spPr>
          <a:xfrm>
            <a:off x="11409045" y="6333135"/>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30"/>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dk1"/>
              </a:buClr>
              <a:buSzPts val="2700"/>
              <a:buNone/>
              <a:defRPr sz="2700">
                <a:solidFill>
                  <a:schemeClr val="dk1"/>
                </a:solidFill>
              </a:defRPr>
            </a:lvl1pPr>
            <a:lvl2pPr lvl="1" algn="l">
              <a:lnSpc>
                <a:spcPct val="100000"/>
              </a:lnSpc>
              <a:spcBef>
                <a:spcPts val="0"/>
              </a:spcBef>
              <a:spcAft>
                <a:spcPts val="0"/>
              </a:spcAft>
              <a:buClr>
                <a:schemeClr val="dk1"/>
              </a:buClr>
              <a:buSzPts val="3200"/>
              <a:buNone/>
              <a:defRPr sz="3200">
                <a:solidFill>
                  <a:schemeClr val="dk1"/>
                </a:solidFill>
              </a:defRPr>
            </a:lvl2pPr>
            <a:lvl3pPr lvl="2" algn="l">
              <a:lnSpc>
                <a:spcPct val="100000"/>
              </a:lnSpc>
              <a:spcBef>
                <a:spcPts val="0"/>
              </a:spcBef>
              <a:spcAft>
                <a:spcPts val="0"/>
              </a:spcAft>
              <a:buClr>
                <a:schemeClr val="dk1"/>
              </a:buClr>
              <a:buSzPts val="3200"/>
              <a:buNone/>
              <a:defRPr sz="3200">
                <a:solidFill>
                  <a:schemeClr val="dk1"/>
                </a:solidFill>
              </a:defRPr>
            </a:lvl3pPr>
            <a:lvl4pPr lvl="3" algn="l">
              <a:lnSpc>
                <a:spcPct val="100000"/>
              </a:lnSpc>
              <a:spcBef>
                <a:spcPts val="0"/>
              </a:spcBef>
              <a:spcAft>
                <a:spcPts val="0"/>
              </a:spcAft>
              <a:buClr>
                <a:schemeClr val="dk1"/>
              </a:buClr>
              <a:buSzPts val="3200"/>
              <a:buNone/>
              <a:defRPr sz="3200">
                <a:solidFill>
                  <a:schemeClr val="dk1"/>
                </a:solidFill>
              </a:defRPr>
            </a:lvl4pPr>
            <a:lvl5pPr lvl="4" algn="l">
              <a:lnSpc>
                <a:spcPct val="100000"/>
              </a:lnSpc>
              <a:spcBef>
                <a:spcPts val="0"/>
              </a:spcBef>
              <a:spcAft>
                <a:spcPts val="0"/>
              </a:spcAft>
              <a:buClr>
                <a:schemeClr val="dk1"/>
              </a:buClr>
              <a:buSzPts val="3200"/>
              <a:buNone/>
              <a:defRPr sz="3200">
                <a:solidFill>
                  <a:schemeClr val="dk1"/>
                </a:solidFill>
              </a:defRPr>
            </a:lvl5pPr>
            <a:lvl6pPr lvl="5" algn="l">
              <a:lnSpc>
                <a:spcPct val="100000"/>
              </a:lnSpc>
              <a:spcBef>
                <a:spcPts val="0"/>
              </a:spcBef>
              <a:spcAft>
                <a:spcPts val="0"/>
              </a:spcAft>
              <a:buClr>
                <a:schemeClr val="dk1"/>
              </a:buClr>
              <a:buSzPts val="3200"/>
              <a:buNone/>
              <a:defRPr sz="3200">
                <a:solidFill>
                  <a:schemeClr val="dk1"/>
                </a:solidFill>
              </a:defRPr>
            </a:lvl6pPr>
            <a:lvl7pPr lvl="6" algn="l">
              <a:lnSpc>
                <a:spcPct val="100000"/>
              </a:lnSpc>
              <a:spcBef>
                <a:spcPts val="0"/>
              </a:spcBef>
              <a:spcAft>
                <a:spcPts val="0"/>
              </a:spcAft>
              <a:buClr>
                <a:schemeClr val="dk1"/>
              </a:buClr>
              <a:buSzPts val="3200"/>
              <a:buNone/>
              <a:defRPr sz="3200">
                <a:solidFill>
                  <a:schemeClr val="dk1"/>
                </a:solidFill>
              </a:defRPr>
            </a:lvl7pPr>
            <a:lvl8pPr lvl="7" algn="l">
              <a:lnSpc>
                <a:spcPct val="100000"/>
              </a:lnSpc>
              <a:spcBef>
                <a:spcPts val="0"/>
              </a:spcBef>
              <a:spcAft>
                <a:spcPts val="0"/>
              </a:spcAft>
              <a:buClr>
                <a:schemeClr val="dk1"/>
              </a:buClr>
              <a:buSzPts val="3200"/>
              <a:buNone/>
              <a:defRPr sz="3200">
                <a:solidFill>
                  <a:schemeClr val="dk1"/>
                </a:solidFill>
              </a:defRPr>
            </a:lvl8pPr>
            <a:lvl9pPr lvl="8" algn="l">
              <a:lnSpc>
                <a:spcPct val="100000"/>
              </a:lnSpc>
              <a:spcBef>
                <a:spcPts val="0"/>
              </a:spcBef>
              <a:spcAft>
                <a:spcPts val="0"/>
              </a:spcAft>
              <a:buClr>
                <a:schemeClr val="dk1"/>
              </a:buClr>
              <a:buSzPts val="3200"/>
              <a:buNone/>
              <a:defRPr sz="3200">
                <a:solidFill>
                  <a:schemeClr val="dk1"/>
                </a:solidFill>
              </a:defRPr>
            </a:lvl9pPr>
          </a:lstStyle>
          <a:p>
            <a:endParaRPr/>
          </a:p>
        </p:txBody>
      </p:sp>
      <p:sp>
        <p:nvSpPr>
          <p:cNvPr id="217" name="Google Shape;217;p33"/>
          <p:cNvSpPr/>
          <p:nvPr/>
        </p:nvSpPr>
        <p:spPr>
          <a:xfrm flipH="1">
            <a:off x="516669" y="596987"/>
            <a:ext cx="2958900" cy="1167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8" name="Google Shape;218;p33"/>
          <p:cNvSpPr/>
          <p:nvPr/>
        </p:nvSpPr>
        <p:spPr>
          <a:xfrm rot="5400000">
            <a:off x="166733" y="946468"/>
            <a:ext cx="815100" cy="116100"/>
          </a:xfrm>
          <a:prstGeom prst="rect">
            <a:avLst/>
          </a:prstGeom>
          <a:solidFill>
            <a:srgbClr val="E80A8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9" name="Google Shape;219;p33"/>
          <p:cNvSpPr/>
          <p:nvPr/>
        </p:nvSpPr>
        <p:spPr>
          <a:xfrm rot="5400000">
            <a:off x="3060667" y="298800"/>
            <a:ext cx="713700" cy="1161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0" name="Google Shape;220;p33"/>
          <p:cNvSpPr txBox="1">
            <a:spLocks noGrp="1"/>
          </p:cNvSpPr>
          <p:nvPr>
            <p:ph type="body" idx="1"/>
          </p:nvPr>
        </p:nvSpPr>
        <p:spPr>
          <a:xfrm>
            <a:off x="818267" y="1536633"/>
            <a:ext cx="50280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Clr>
                <a:schemeClr val="dk1"/>
              </a:buClr>
              <a:buSzPts val="2000"/>
              <a:buNone/>
              <a:defRPr sz="2000">
                <a:solidFill>
                  <a:schemeClr val="dk1"/>
                </a:solidFill>
              </a:defRPr>
            </a:lvl1pPr>
            <a:lvl2pPr marL="914400" lvl="1" indent="-228600" algn="l">
              <a:lnSpc>
                <a:spcPct val="100000"/>
              </a:lnSpc>
              <a:spcBef>
                <a:spcPts val="0"/>
              </a:spcBef>
              <a:spcAft>
                <a:spcPts val="0"/>
              </a:spcAft>
              <a:buClr>
                <a:schemeClr val="dk1"/>
              </a:buClr>
              <a:buSzPts val="2000"/>
              <a:buNone/>
              <a:defRPr sz="2000">
                <a:solidFill>
                  <a:schemeClr val="dk1"/>
                </a:solidFill>
              </a:defRPr>
            </a:lvl2pPr>
            <a:lvl3pPr marL="1371600" lvl="2" indent="-228600" algn="l">
              <a:lnSpc>
                <a:spcPct val="100000"/>
              </a:lnSpc>
              <a:spcBef>
                <a:spcPts val="0"/>
              </a:spcBef>
              <a:spcAft>
                <a:spcPts val="0"/>
              </a:spcAft>
              <a:buClr>
                <a:schemeClr val="dk1"/>
              </a:buClr>
              <a:buSzPts val="2000"/>
              <a:buNone/>
              <a:defRPr sz="2000">
                <a:solidFill>
                  <a:schemeClr val="dk1"/>
                </a:solidFill>
              </a:defRPr>
            </a:lvl3pPr>
            <a:lvl4pPr marL="1828800" lvl="3" indent="-228600" algn="l">
              <a:lnSpc>
                <a:spcPct val="100000"/>
              </a:lnSpc>
              <a:spcBef>
                <a:spcPts val="0"/>
              </a:spcBef>
              <a:spcAft>
                <a:spcPts val="0"/>
              </a:spcAft>
              <a:buClr>
                <a:schemeClr val="dk1"/>
              </a:buClr>
              <a:buSzPts val="2000"/>
              <a:buNone/>
              <a:defRPr sz="2000">
                <a:solidFill>
                  <a:schemeClr val="dk1"/>
                </a:solidFill>
              </a:defRPr>
            </a:lvl4pPr>
            <a:lvl5pPr marL="2286000" lvl="4" indent="-228600" algn="l">
              <a:lnSpc>
                <a:spcPct val="100000"/>
              </a:lnSpc>
              <a:spcBef>
                <a:spcPts val="0"/>
              </a:spcBef>
              <a:spcAft>
                <a:spcPts val="0"/>
              </a:spcAft>
              <a:buClr>
                <a:schemeClr val="dk1"/>
              </a:buClr>
              <a:buSzPts val="2000"/>
              <a:buNone/>
              <a:defRPr sz="2000">
                <a:solidFill>
                  <a:schemeClr val="dk1"/>
                </a:solidFill>
              </a:defRPr>
            </a:lvl5pPr>
            <a:lvl6pPr marL="2743200" lvl="5" indent="-355600" algn="l">
              <a:lnSpc>
                <a:spcPct val="100000"/>
              </a:lnSpc>
              <a:spcBef>
                <a:spcPts val="0"/>
              </a:spcBef>
              <a:spcAft>
                <a:spcPts val="0"/>
              </a:spcAft>
              <a:buClr>
                <a:schemeClr val="dk1"/>
              </a:buClr>
              <a:buSzPts val="2000"/>
              <a:buChar char="•"/>
              <a:defRPr sz="2000">
                <a:solidFill>
                  <a:schemeClr val="dk1"/>
                </a:solidFill>
              </a:defRPr>
            </a:lvl6pPr>
            <a:lvl7pPr marL="3200400" lvl="6" indent="-355600" algn="l">
              <a:lnSpc>
                <a:spcPct val="100000"/>
              </a:lnSpc>
              <a:spcBef>
                <a:spcPts val="0"/>
              </a:spcBef>
              <a:spcAft>
                <a:spcPts val="0"/>
              </a:spcAft>
              <a:buClr>
                <a:schemeClr val="dk1"/>
              </a:buClr>
              <a:buSzPts val="2000"/>
              <a:buChar char="•"/>
              <a:defRPr sz="2000">
                <a:solidFill>
                  <a:schemeClr val="dk1"/>
                </a:solidFill>
              </a:defRPr>
            </a:lvl7pPr>
            <a:lvl8pPr marL="3657600" lvl="7" indent="-355600" algn="l">
              <a:lnSpc>
                <a:spcPct val="100000"/>
              </a:lnSpc>
              <a:spcBef>
                <a:spcPts val="0"/>
              </a:spcBef>
              <a:spcAft>
                <a:spcPts val="0"/>
              </a:spcAft>
              <a:buClr>
                <a:schemeClr val="dk1"/>
              </a:buClr>
              <a:buSzPts val="2000"/>
              <a:buChar char="•"/>
              <a:defRPr sz="2000">
                <a:solidFill>
                  <a:schemeClr val="dk1"/>
                </a:solidFill>
              </a:defRPr>
            </a:lvl8pPr>
            <a:lvl9pPr marL="4114800" lvl="8" indent="-355600" algn="l">
              <a:lnSpc>
                <a:spcPct val="100000"/>
              </a:lnSpc>
              <a:spcBef>
                <a:spcPts val="0"/>
              </a:spcBef>
              <a:spcAft>
                <a:spcPts val="0"/>
              </a:spcAft>
              <a:buClr>
                <a:schemeClr val="dk1"/>
              </a:buClr>
              <a:buSzPts val="2000"/>
              <a:buChar char="•"/>
              <a:defRPr sz="2000">
                <a:solidFill>
                  <a:schemeClr val="dk1"/>
                </a:solidFill>
              </a:defRPr>
            </a:lvl9pPr>
          </a:lstStyle>
          <a:p>
            <a:endParaRPr/>
          </a:p>
        </p:txBody>
      </p:sp>
      <p:sp>
        <p:nvSpPr>
          <p:cNvPr id="221" name="Google Shape;221;p33"/>
          <p:cNvSpPr txBox="1">
            <a:spLocks noGrp="1"/>
          </p:cNvSpPr>
          <p:nvPr>
            <p:ph type="body" idx="2"/>
          </p:nvPr>
        </p:nvSpPr>
        <p:spPr>
          <a:xfrm>
            <a:off x="6581007" y="1518867"/>
            <a:ext cx="5028000" cy="4555200"/>
          </a:xfrm>
          <a:prstGeom prst="rect">
            <a:avLst/>
          </a:prstGeom>
          <a:noFill/>
          <a:ln>
            <a:noFill/>
          </a:ln>
        </p:spPr>
        <p:txBody>
          <a:bodyPr spcFirstLastPara="1" wrap="square" lIns="121875" tIns="121875" rIns="121875" bIns="121875" anchor="t" anchorCtr="0">
            <a:noAutofit/>
          </a:bodyPr>
          <a:lstStyle>
            <a:lvl1pPr marL="457200" lvl="0" indent="-228600" algn="l">
              <a:lnSpc>
                <a:spcPct val="100000"/>
              </a:lnSpc>
              <a:spcBef>
                <a:spcPts val="0"/>
              </a:spcBef>
              <a:spcAft>
                <a:spcPts val="0"/>
              </a:spcAft>
              <a:buClr>
                <a:schemeClr val="dk1"/>
              </a:buClr>
              <a:buSzPts val="2000"/>
              <a:buNone/>
              <a:defRPr sz="2000">
                <a:solidFill>
                  <a:schemeClr val="dk1"/>
                </a:solidFill>
              </a:defRPr>
            </a:lvl1pPr>
            <a:lvl2pPr marL="914400" lvl="1" indent="-228600" algn="l">
              <a:lnSpc>
                <a:spcPct val="100000"/>
              </a:lnSpc>
              <a:spcBef>
                <a:spcPts val="0"/>
              </a:spcBef>
              <a:spcAft>
                <a:spcPts val="0"/>
              </a:spcAft>
              <a:buClr>
                <a:schemeClr val="dk1"/>
              </a:buClr>
              <a:buSzPts val="2000"/>
              <a:buNone/>
              <a:defRPr sz="2000">
                <a:solidFill>
                  <a:schemeClr val="dk1"/>
                </a:solidFill>
              </a:defRPr>
            </a:lvl2pPr>
            <a:lvl3pPr marL="1371600" lvl="2" indent="-228600" algn="l">
              <a:lnSpc>
                <a:spcPct val="100000"/>
              </a:lnSpc>
              <a:spcBef>
                <a:spcPts val="0"/>
              </a:spcBef>
              <a:spcAft>
                <a:spcPts val="0"/>
              </a:spcAft>
              <a:buClr>
                <a:schemeClr val="dk1"/>
              </a:buClr>
              <a:buSzPts val="2000"/>
              <a:buNone/>
              <a:defRPr sz="2000">
                <a:solidFill>
                  <a:schemeClr val="dk1"/>
                </a:solidFill>
              </a:defRPr>
            </a:lvl3pPr>
            <a:lvl4pPr marL="1828800" lvl="3" indent="-228600" algn="l">
              <a:lnSpc>
                <a:spcPct val="100000"/>
              </a:lnSpc>
              <a:spcBef>
                <a:spcPts val="0"/>
              </a:spcBef>
              <a:spcAft>
                <a:spcPts val="0"/>
              </a:spcAft>
              <a:buClr>
                <a:schemeClr val="dk1"/>
              </a:buClr>
              <a:buSzPts val="2000"/>
              <a:buNone/>
              <a:defRPr sz="2000">
                <a:solidFill>
                  <a:schemeClr val="dk1"/>
                </a:solidFill>
              </a:defRPr>
            </a:lvl4pPr>
            <a:lvl5pPr marL="2286000" lvl="4" indent="-228600" algn="l">
              <a:lnSpc>
                <a:spcPct val="100000"/>
              </a:lnSpc>
              <a:spcBef>
                <a:spcPts val="0"/>
              </a:spcBef>
              <a:spcAft>
                <a:spcPts val="0"/>
              </a:spcAft>
              <a:buClr>
                <a:schemeClr val="dk1"/>
              </a:buClr>
              <a:buSzPts val="2000"/>
              <a:buNone/>
              <a:defRPr sz="2000">
                <a:solidFill>
                  <a:schemeClr val="dk1"/>
                </a:solidFill>
              </a:defRPr>
            </a:lvl5pPr>
            <a:lvl6pPr marL="2743200" lvl="5" indent="-355600" algn="l">
              <a:lnSpc>
                <a:spcPct val="100000"/>
              </a:lnSpc>
              <a:spcBef>
                <a:spcPts val="0"/>
              </a:spcBef>
              <a:spcAft>
                <a:spcPts val="0"/>
              </a:spcAft>
              <a:buClr>
                <a:schemeClr val="dk1"/>
              </a:buClr>
              <a:buSzPts val="2000"/>
              <a:buChar char="•"/>
              <a:defRPr sz="2000">
                <a:solidFill>
                  <a:schemeClr val="dk1"/>
                </a:solidFill>
              </a:defRPr>
            </a:lvl6pPr>
            <a:lvl7pPr marL="3200400" lvl="6" indent="-355600" algn="l">
              <a:lnSpc>
                <a:spcPct val="100000"/>
              </a:lnSpc>
              <a:spcBef>
                <a:spcPts val="0"/>
              </a:spcBef>
              <a:spcAft>
                <a:spcPts val="0"/>
              </a:spcAft>
              <a:buClr>
                <a:schemeClr val="dk1"/>
              </a:buClr>
              <a:buSzPts val="2000"/>
              <a:buChar char="•"/>
              <a:defRPr sz="2000">
                <a:solidFill>
                  <a:schemeClr val="dk1"/>
                </a:solidFill>
              </a:defRPr>
            </a:lvl7pPr>
            <a:lvl8pPr marL="3657600" lvl="7" indent="-355600" algn="l">
              <a:lnSpc>
                <a:spcPct val="100000"/>
              </a:lnSpc>
              <a:spcBef>
                <a:spcPts val="0"/>
              </a:spcBef>
              <a:spcAft>
                <a:spcPts val="0"/>
              </a:spcAft>
              <a:buClr>
                <a:schemeClr val="dk1"/>
              </a:buClr>
              <a:buSzPts val="2000"/>
              <a:buChar char="•"/>
              <a:defRPr sz="2000">
                <a:solidFill>
                  <a:schemeClr val="dk1"/>
                </a:solidFill>
              </a:defRPr>
            </a:lvl8pPr>
            <a:lvl9pPr marL="4114800" lvl="8" indent="-355600" algn="l">
              <a:lnSpc>
                <a:spcPct val="100000"/>
              </a:lnSpc>
              <a:spcBef>
                <a:spcPts val="0"/>
              </a:spcBef>
              <a:spcAft>
                <a:spcPts val="0"/>
              </a:spcAft>
              <a:buClr>
                <a:schemeClr val="dk1"/>
              </a:buClr>
              <a:buSzPts val="2000"/>
              <a:buChar char="•"/>
              <a:defRPr sz="2000">
                <a:solidFill>
                  <a:schemeClr val="dk1"/>
                </a:solidFill>
              </a:defRPr>
            </a:lvl9pPr>
          </a:lstStyle>
          <a:p>
            <a:endParaRPr/>
          </a:p>
        </p:txBody>
      </p:sp>
      <p:sp>
        <p:nvSpPr>
          <p:cNvPr id="222" name="Google Shape;222;p33"/>
          <p:cNvSpPr txBox="1">
            <a:spLocks noGrp="1"/>
          </p:cNvSpPr>
          <p:nvPr>
            <p:ph type="sldNum" idx="12"/>
          </p:nvPr>
        </p:nvSpPr>
        <p:spPr>
          <a:xfrm>
            <a:off x="11409045" y="6333135"/>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223"/>
        <p:cNvGrpSpPr/>
        <p:nvPr/>
      </p:nvGrpSpPr>
      <p:grpSpPr>
        <a:xfrm>
          <a:off x="0" y="0"/>
          <a:ext cx="0" cy="0"/>
          <a:chOff x="0" y="0"/>
          <a:chExt cx="0" cy="0"/>
        </a:xfrm>
      </p:grpSpPr>
      <p:sp>
        <p:nvSpPr>
          <p:cNvPr id="224" name="Google Shape;224;p34"/>
          <p:cNvSpPr txBox="1">
            <a:spLocks noGrp="1"/>
          </p:cNvSpPr>
          <p:nvPr>
            <p:ph type="sldNum" idx="12"/>
          </p:nvPr>
        </p:nvSpPr>
        <p:spPr>
          <a:xfrm>
            <a:off x="8469176" y="6221732"/>
            <a:ext cx="268500" cy="2691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pic>
        <p:nvPicPr>
          <p:cNvPr id="225" name="Google Shape;225;p34"/>
          <p:cNvPicPr preferRelativeResize="0"/>
          <p:nvPr/>
        </p:nvPicPr>
        <p:blipFill rotWithShape="1">
          <a:blip r:embed="rId2">
            <a:alphaModFix/>
          </a:blip>
          <a:srcRect/>
          <a:stretch/>
        </p:blipFill>
        <p:spPr>
          <a:xfrm>
            <a:off x="3966733" y="608033"/>
            <a:ext cx="11027663" cy="6987867"/>
          </a:xfrm>
          <a:prstGeom prst="rect">
            <a:avLst/>
          </a:prstGeom>
          <a:noFill/>
          <a:ln>
            <a:noFill/>
          </a:ln>
        </p:spPr>
      </p:pic>
      <p:sp>
        <p:nvSpPr>
          <p:cNvPr id="226" name="Google Shape;226;p34"/>
          <p:cNvSpPr txBox="1">
            <a:spLocks noGrp="1"/>
          </p:cNvSpPr>
          <p:nvPr>
            <p:ph type="title"/>
          </p:nvPr>
        </p:nvSpPr>
        <p:spPr>
          <a:xfrm>
            <a:off x="309233" y="574700"/>
            <a:ext cx="4674300" cy="14301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300"/>
              <a:buNone/>
              <a:defRPr sz="2300">
                <a:solidFill>
                  <a:schemeClr val="lt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227" name="Google Shape;227;p34"/>
          <p:cNvSpPr txBox="1">
            <a:spLocks noGrp="1"/>
          </p:cNvSpPr>
          <p:nvPr>
            <p:ph type="subTitle" idx="1"/>
          </p:nvPr>
        </p:nvSpPr>
        <p:spPr>
          <a:xfrm>
            <a:off x="309233" y="1990800"/>
            <a:ext cx="46743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2000"/>
              <a:buNone/>
              <a:defRPr sz="1700">
                <a:solidFill>
                  <a:srgbClr val="FFFFFF"/>
                </a:solidFill>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228"/>
        <p:cNvGrpSpPr/>
        <p:nvPr/>
      </p:nvGrpSpPr>
      <p:grpSpPr>
        <a:xfrm>
          <a:off x="0" y="0"/>
          <a:ext cx="0" cy="0"/>
          <a:chOff x="0" y="0"/>
          <a:chExt cx="0" cy="0"/>
        </a:xfrm>
      </p:grpSpPr>
      <p:sp>
        <p:nvSpPr>
          <p:cNvPr id="229" name="Google Shape;229;p35"/>
          <p:cNvSpPr txBox="1">
            <a:spLocks noGrp="1"/>
          </p:cNvSpPr>
          <p:nvPr>
            <p:ph type="sldNum" idx="12"/>
          </p:nvPr>
        </p:nvSpPr>
        <p:spPr>
          <a:xfrm>
            <a:off x="8469176" y="6221732"/>
            <a:ext cx="268500" cy="2691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230" name="Google Shape;230;p35"/>
          <p:cNvSpPr txBox="1">
            <a:spLocks noGrp="1"/>
          </p:cNvSpPr>
          <p:nvPr>
            <p:ph type="title"/>
          </p:nvPr>
        </p:nvSpPr>
        <p:spPr>
          <a:xfrm>
            <a:off x="309233" y="418700"/>
            <a:ext cx="11603700" cy="911100"/>
          </a:xfrm>
          <a:prstGeom prst="rect">
            <a:avLst/>
          </a:prstGeom>
          <a:noFill/>
          <a:ln>
            <a:noFill/>
          </a:ln>
        </p:spPr>
        <p:txBody>
          <a:bodyPr spcFirstLastPara="1" wrap="square" lIns="60925" tIns="60925" rIns="60925" bIns="60925" anchor="b" anchorCtr="0">
            <a:noAutofit/>
          </a:bodyPr>
          <a:lstStyle>
            <a:lvl1pPr lvl="0" algn="ctr">
              <a:lnSpc>
                <a:spcPct val="90000"/>
              </a:lnSpc>
              <a:spcBef>
                <a:spcPts val="0"/>
              </a:spcBef>
              <a:spcAft>
                <a:spcPts val="0"/>
              </a:spcAft>
              <a:buClr>
                <a:schemeClr val="lt1"/>
              </a:buClr>
              <a:buSzPts val="2700"/>
              <a:buNone/>
              <a:defRPr sz="27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31" name="Google Shape;231;p35"/>
          <p:cNvPicPr preferRelativeResize="0"/>
          <p:nvPr/>
        </p:nvPicPr>
        <p:blipFill rotWithShape="1">
          <a:blip r:embed="rId2">
            <a:alphaModFix/>
          </a:blip>
          <a:srcRect/>
          <a:stretch/>
        </p:blipFill>
        <p:spPr>
          <a:xfrm>
            <a:off x="1264131" y="1250267"/>
            <a:ext cx="9663738" cy="612356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232"/>
        <p:cNvGrpSpPr/>
        <p:nvPr/>
      </p:nvGrpSpPr>
      <p:grpSpPr>
        <a:xfrm>
          <a:off x="0" y="0"/>
          <a:ext cx="0" cy="0"/>
          <a:chOff x="0" y="0"/>
          <a:chExt cx="0" cy="0"/>
        </a:xfrm>
      </p:grpSpPr>
      <p:sp>
        <p:nvSpPr>
          <p:cNvPr id="233" name="Google Shape;233;p36"/>
          <p:cNvSpPr txBox="1">
            <a:spLocks noGrp="1"/>
          </p:cNvSpPr>
          <p:nvPr>
            <p:ph type="sldNum" idx="12"/>
          </p:nvPr>
        </p:nvSpPr>
        <p:spPr>
          <a:xfrm>
            <a:off x="8469176" y="6221732"/>
            <a:ext cx="268500" cy="2691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1200"/>
              <a:buFont typeface="Montserrat"/>
              <a:buNone/>
              <a:defRPr sz="17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FFFFFF"/>
              </a:solidFill>
            </a:endParaRPr>
          </a:p>
        </p:txBody>
      </p:sp>
      <p:sp>
        <p:nvSpPr>
          <p:cNvPr id="234" name="Google Shape;234;p36"/>
          <p:cNvSpPr txBox="1"/>
          <p:nvPr/>
        </p:nvSpPr>
        <p:spPr>
          <a:xfrm>
            <a:off x="531600" y="538267"/>
            <a:ext cx="4208700" cy="807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Montserrat"/>
                <a:ea typeface="Montserrat"/>
                <a:cs typeface="Montserrat"/>
                <a:sym typeface="Montserrat"/>
              </a:rPr>
              <a:t>Headline content</a:t>
            </a:r>
            <a:endParaRPr sz="2400" b="1" i="0" u="none" strike="noStrike" cap="none">
              <a:solidFill>
                <a:srgbClr val="FFFFFF"/>
              </a:solidFill>
              <a:latin typeface="Montserrat"/>
              <a:ea typeface="Montserrat"/>
              <a:cs typeface="Montserrat"/>
              <a:sym typeface="Montserrat"/>
            </a:endParaRPr>
          </a:p>
        </p:txBody>
      </p:sp>
      <p:sp>
        <p:nvSpPr>
          <p:cNvPr id="235" name="Google Shape;235;p36"/>
          <p:cNvSpPr txBox="1">
            <a:spLocks noGrp="1"/>
          </p:cNvSpPr>
          <p:nvPr>
            <p:ph type="title"/>
          </p:nvPr>
        </p:nvSpPr>
        <p:spPr>
          <a:xfrm>
            <a:off x="309233" y="574700"/>
            <a:ext cx="5659500" cy="14301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300"/>
              <a:buNone/>
              <a:defRPr sz="2300">
                <a:solidFill>
                  <a:schemeClr val="lt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236" name="Google Shape;236;p36"/>
          <p:cNvSpPr txBox="1">
            <a:spLocks noGrp="1"/>
          </p:cNvSpPr>
          <p:nvPr>
            <p:ph type="subTitle" idx="1"/>
          </p:nvPr>
        </p:nvSpPr>
        <p:spPr>
          <a:xfrm>
            <a:off x="309233" y="1990800"/>
            <a:ext cx="56595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2000"/>
              <a:buNone/>
              <a:defRPr sz="1700">
                <a:solidFill>
                  <a:srgbClr val="FFFFFF"/>
                </a:solidFill>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37" name="Google Shape;237;p36"/>
          <p:cNvSpPr/>
          <p:nvPr/>
        </p:nvSpPr>
        <p:spPr>
          <a:xfrm>
            <a:off x="6579100" y="1017600"/>
            <a:ext cx="4546500" cy="94725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238" name="Google Shape;238;p36"/>
          <p:cNvPicPr preferRelativeResize="0"/>
          <p:nvPr/>
        </p:nvPicPr>
        <p:blipFill rotWithShape="1">
          <a:blip r:embed="rId2">
            <a:alphaModFix/>
          </a:blip>
          <a:srcRect/>
          <a:stretch/>
        </p:blipFill>
        <p:spPr>
          <a:xfrm>
            <a:off x="6401300" y="732733"/>
            <a:ext cx="4902200" cy="993376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bg>
      <p:bgPr>
        <a:blipFill>
          <a:blip r:embed="rId2">
            <a:alphaModFix/>
          </a:blip>
          <a:stretch>
            <a:fillRect/>
          </a:stretch>
        </a:blipFill>
        <a:effectLst/>
      </p:bgPr>
    </p:bg>
    <p:spTree>
      <p:nvGrpSpPr>
        <p:cNvPr id="1" name="Shape 239"/>
        <p:cNvGrpSpPr/>
        <p:nvPr/>
      </p:nvGrpSpPr>
      <p:grpSpPr>
        <a:xfrm>
          <a:off x="0" y="0"/>
          <a:ext cx="0" cy="0"/>
          <a:chOff x="0" y="0"/>
          <a:chExt cx="0" cy="0"/>
        </a:xfrm>
      </p:grpSpPr>
      <p:sp>
        <p:nvSpPr>
          <p:cNvPr id="240" name="Google Shape;240;p37"/>
          <p:cNvSpPr txBox="1">
            <a:spLocks noGrp="1"/>
          </p:cNvSpPr>
          <p:nvPr>
            <p:ph type="ctrTitle"/>
          </p:nvPr>
        </p:nvSpPr>
        <p:spPr>
          <a:xfrm>
            <a:off x="4886326" y="4135428"/>
            <a:ext cx="7305600" cy="952500"/>
          </a:xfrm>
          <a:prstGeom prst="rect">
            <a:avLst/>
          </a:prstGeom>
          <a:noFill/>
          <a:ln>
            <a:noFill/>
          </a:ln>
        </p:spPr>
        <p:txBody>
          <a:bodyPr spcFirstLastPara="1" wrap="square" lIns="0" tIns="0" rIns="91425" bIns="36000" anchor="ctr" anchorCtr="0">
            <a:noAutofit/>
          </a:bodyPr>
          <a:lstStyle>
            <a:lvl1pPr lvl="0" algn="ctr">
              <a:lnSpc>
                <a:spcPct val="100000"/>
              </a:lnSpc>
              <a:spcBef>
                <a:spcPts val="0"/>
              </a:spcBef>
              <a:spcAft>
                <a:spcPts val="0"/>
              </a:spcAft>
              <a:buClr>
                <a:srgbClr val="233445"/>
              </a:buClr>
              <a:buSzPts val="3600"/>
              <a:buFont typeface="Helvetica Neue Ligh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37"/>
          <p:cNvSpPr txBox="1">
            <a:spLocks noGrp="1"/>
          </p:cNvSpPr>
          <p:nvPr>
            <p:ph type="subTitle" idx="1"/>
          </p:nvPr>
        </p:nvSpPr>
        <p:spPr>
          <a:xfrm>
            <a:off x="5172074" y="5237160"/>
            <a:ext cx="7020000" cy="763500"/>
          </a:xfrm>
          <a:prstGeom prst="rect">
            <a:avLst/>
          </a:prstGeom>
          <a:noFill/>
          <a:ln>
            <a:noFill/>
          </a:ln>
        </p:spPr>
        <p:txBody>
          <a:bodyPr spcFirstLastPara="1" wrap="square" lIns="90000" tIns="46800" rIns="91425" bIns="45700" anchor="t" anchorCtr="0">
            <a:noAutofit/>
          </a:bodyPr>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2" name="Google Shape;242;p37"/>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829208" y="385645"/>
            <a:ext cx="8797800" cy="908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38"/>
          <p:cNvSpPr txBox="1">
            <a:spLocks noGrp="1"/>
          </p:cNvSpPr>
          <p:nvPr>
            <p:ph type="body" idx="1"/>
          </p:nvPr>
        </p:nvSpPr>
        <p:spPr>
          <a:xfrm>
            <a:off x="1973263" y="4756150"/>
            <a:ext cx="4122600" cy="1336800"/>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x">
  <p:cSld name="Blank_White_3_2">
    <p:bg>
      <p:bgPr>
        <a:solidFill>
          <a:schemeClr val="dk1"/>
        </a:solidFill>
        <a:effectLst/>
      </p:bgPr>
    </p:bg>
    <p:spTree>
      <p:nvGrpSpPr>
        <p:cNvPr id="1" name="Shape 250"/>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tro">
  <p:cSld name="Blank_Black_2">
    <p:bg>
      <p:bgPr>
        <a:solidFill>
          <a:schemeClr val="lt2"/>
        </a:solidFill>
        <a:effectLst/>
      </p:bgPr>
    </p:bg>
    <p:spTree>
      <p:nvGrpSpPr>
        <p:cNvPr id="1" name="Shape 251"/>
        <p:cNvGrpSpPr/>
        <p:nvPr/>
      </p:nvGrpSpPr>
      <p:grpSpPr>
        <a:xfrm>
          <a:off x="0" y="0"/>
          <a:ext cx="0" cy="0"/>
          <a:chOff x="0" y="0"/>
          <a:chExt cx="0" cy="0"/>
        </a:xfrm>
      </p:grpSpPr>
      <p:sp>
        <p:nvSpPr>
          <p:cNvPr id="252" name="Google Shape;252;p41"/>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8E93C2"/>
                </a:solidFill>
                <a:latin typeface="Montserrat Medium"/>
                <a:ea typeface="Montserrat Medium"/>
                <a:cs typeface="Montserrat Medium"/>
                <a:sym typeface="Montserrat Medium"/>
              </a:rPr>
              <a:t>Proprietary and confidential</a:t>
            </a:r>
            <a:endParaRPr sz="800" b="0" i="1" u="none" strike="noStrike" cap="none">
              <a:solidFill>
                <a:srgbClr val="8E93C2"/>
              </a:solidFill>
              <a:latin typeface="Montserrat Medium"/>
              <a:ea typeface="Montserrat Medium"/>
              <a:cs typeface="Montserrat Medium"/>
              <a:sym typeface="Montserrat Medium"/>
            </a:endParaRPr>
          </a:p>
        </p:txBody>
      </p:sp>
      <p:pic>
        <p:nvPicPr>
          <p:cNvPr id="253" name="Google Shape;253;p4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4" name="Google Shape;254;p41"/>
          <p:cNvSpPr txBox="1">
            <a:spLocks noGrp="1"/>
          </p:cNvSpPr>
          <p:nvPr>
            <p:ph type="title"/>
          </p:nvPr>
        </p:nvSpPr>
        <p:spPr>
          <a:xfrm>
            <a:off x="586776" y="2615353"/>
            <a:ext cx="8805300" cy="1014300"/>
          </a:xfrm>
          <a:prstGeom prst="rect">
            <a:avLst/>
          </a:prstGeom>
          <a:noFill/>
          <a:ln>
            <a:noFill/>
          </a:ln>
        </p:spPr>
        <p:txBody>
          <a:bodyPr spcFirstLastPara="1" wrap="square" lIns="121900" tIns="60925" rIns="121900" bIns="60925" anchor="b" anchorCtr="0">
            <a:noAutofit/>
          </a:bodyPr>
          <a:lstStyle>
            <a:lvl1pPr lvl="0" algn="l" rtl="0">
              <a:lnSpc>
                <a:spcPct val="90000"/>
              </a:lnSpc>
              <a:spcBef>
                <a:spcPts val="0"/>
              </a:spcBef>
              <a:spcAft>
                <a:spcPts val="0"/>
              </a:spcAft>
              <a:buSzPts val="7500"/>
              <a:buFont typeface="Montserrat ExtraBold"/>
              <a:buNone/>
              <a:defRPr sz="7500" b="1">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2pPr>
            <a:lvl3pPr lvl="2" algn="l" rtl="0">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3pPr>
            <a:lvl4pPr lvl="3" algn="l" rtl="0">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4pPr>
            <a:lvl5pPr lvl="4" algn="l" rtl="0">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5pPr>
            <a:lvl6pPr lvl="5" algn="l" rtl="0">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6pPr>
            <a:lvl7pPr lvl="6" algn="l" rtl="0">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7pPr>
            <a:lvl8pPr lvl="7" algn="l" rtl="0">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8pPr>
            <a:lvl9pPr lvl="8" algn="l" rtl="0">
              <a:lnSpc>
                <a:spcPct val="100000"/>
              </a:lnSpc>
              <a:spcBef>
                <a:spcPts val="0"/>
              </a:spcBef>
              <a:spcAft>
                <a:spcPts val="0"/>
              </a:spcAft>
              <a:buClr>
                <a:schemeClr val="dk1"/>
              </a:buClr>
              <a:buSzPts val="1900"/>
              <a:buNone/>
              <a:defRPr>
                <a:solidFill>
                  <a:schemeClr val="dk1"/>
                </a:solidFill>
                <a:latin typeface="Montserrat"/>
                <a:ea typeface="Montserrat"/>
                <a:cs typeface="Montserrat"/>
                <a:sym typeface="Montserrat"/>
              </a:defRPr>
            </a:lvl9pPr>
          </a:lstStyle>
          <a:p>
            <a:endParaRPr/>
          </a:p>
        </p:txBody>
      </p:sp>
      <p:sp>
        <p:nvSpPr>
          <p:cNvPr id="255" name="Google Shape;255;p41"/>
          <p:cNvSpPr txBox="1">
            <a:spLocks noGrp="1"/>
          </p:cNvSpPr>
          <p:nvPr>
            <p:ph type="subTitle" idx="1"/>
          </p:nvPr>
        </p:nvSpPr>
        <p:spPr>
          <a:xfrm>
            <a:off x="654831" y="3682785"/>
            <a:ext cx="6209100" cy="521700"/>
          </a:xfrm>
          <a:prstGeom prst="rect">
            <a:avLst/>
          </a:prstGeom>
          <a:noFill/>
          <a:ln>
            <a:noFill/>
          </a:ln>
        </p:spPr>
        <p:txBody>
          <a:bodyPr spcFirstLastPara="1" wrap="square" lIns="121900" tIns="60925" rIns="121900" bIns="60925" anchor="t" anchorCtr="0">
            <a:normAutofit/>
          </a:bodyPr>
          <a:lstStyle>
            <a:lvl1pPr lvl="0" algn="l" rtl="0">
              <a:lnSpc>
                <a:spcPct val="90000"/>
              </a:lnSpc>
              <a:spcBef>
                <a:spcPts val="1300"/>
              </a:spcBef>
              <a:spcAft>
                <a:spcPts val="0"/>
              </a:spcAft>
              <a:buSzPts val="1900"/>
              <a:buFont typeface="Montserrat SemiBold"/>
              <a:buNone/>
              <a:defRPr sz="1900">
                <a:latin typeface="Montserrat SemiBold"/>
                <a:ea typeface="Montserrat SemiBold"/>
                <a:cs typeface="Montserrat SemiBold"/>
                <a:sym typeface="Montserrat SemiBold"/>
              </a:defRPr>
            </a:lvl1pPr>
            <a:lvl2pPr lvl="1" algn="l" rtl="0">
              <a:lnSpc>
                <a:spcPct val="90000"/>
              </a:lnSpc>
              <a:spcBef>
                <a:spcPts val="700"/>
              </a:spcBef>
              <a:spcAft>
                <a:spcPts val="0"/>
              </a:spcAft>
              <a:buSzPts val="2100"/>
              <a:buNone/>
              <a:defRPr/>
            </a:lvl2pPr>
            <a:lvl3pPr lvl="2" algn="l" rtl="0">
              <a:lnSpc>
                <a:spcPct val="90000"/>
              </a:lnSpc>
              <a:spcBef>
                <a:spcPts val="700"/>
              </a:spcBef>
              <a:spcAft>
                <a:spcPts val="0"/>
              </a:spcAft>
              <a:buSzPts val="1900"/>
              <a:buNone/>
              <a:defRPr/>
            </a:lvl3pPr>
            <a:lvl4pPr lvl="3" algn="l" rtl="0">
              <a:lnSpc>
                <a:spcPct val="90000"/>
              </a:lnSpc>
              <a:spcBef>
                <a:spcPts val="700"/>
              </a:spcBef>
              <a:spcAft>
                <a:spcPts val="0"/>
              </a:spcAft>
              <a:buSzPts val="1600"/>
              <a:buNone/>
              <a:defRPr/>
            </a:lvl4pPr>
            <a:lvl5pPr lvl="4" algn="l" rtl="0">
              <a:lnSpc>
                <a:spcPct val="90000"/>
              </a:lnSpc>
              <a:spcBef>
                <a:spcPts val="700"/>
              </a:spcBef>
              <a:spcAft>
                <a:spcPts val="0"/>
              </a:spcAft>
              <a:buSzPts val="1600"/>
              <a:buNone/>
              <a:defRPr/>
            </a:lvl5pPr>
            <a:lvl6pPr lvl="5" algn="l" rtl="0">
              <a:lnSpc>
                <a:spcPct val="90000"/>
              </a:lnSpc>
              <a:spcBef>
                <a:spcPts val="700"/>
              </a:spcBef>
              <a:spcAft>
                <a:spcPts val="0"/>
              </a:spcAft>
              <a:buSzPts val="2400"/>
              <a:buNone/>
              <a:defRPr/>
            </a:lvl6pPr>
            <a:lvl7pPr lvl="6" algn="l" rtl="0">
              <a:lnSpc>
                <a:spcPct val="90000"/>
              </a:lnSpc>
              <a:spcBef>
                <a:spcPts val="700"/>
              </a:spcBef>
              <a:spcAft>
                <a:spcPts val="0"/>
              </a:spcAft>
              <a:buSzPts val="2400"/>
              <a:buNone/>
              <a:defRPr/>
            </a:lvl7pPr>
            <a:lvl8pPr lvl="7" algn="l" rtl="0">
              <a:lnSpc>
                <a:spcPct val="90000"/>
              </a:lnSpc>
              <a:spcBef>
                <a:spcPts val="700"/>
              </a:spcBef>
              <a:spcAft>
                <a:spcPts val="0"/>
              </a:spcAft>
              <a:buSzPts val="2400"/>
              <a:buNone/>
              <a:defRPr/>
            </a:lvl8pPr>
            <a:lvl9pPr lvl="8" algn="l" rtl="0">
              <a:lnSpc>
                <a:spcPct val="90000"/>
              </a:lnSpc>
              <a:spcBef>
                <a:spcPts val="700"/>
              </a:spcBef>
              <a:spcAft>
                <a:spcPts val="0"/>
              </a:spcAft>
              <a:buSzPts val="2400"/>
              <a:buNone/>
              <a:defRPr/>
            </a:lvl9pPr>
          </a:lstStyle>
          <a:p>
            <a:endParaRPr/>
          </a:p>
        </p:txBody>
      </p:sp>
      <p:sp>
        <p:nvSpPr>
          <p:cNvPr id="256" name="Google Shape;256;p41"/>
          <p:cNvSpPr/>
          <p:nvPr/>
        </p:nvSpPr>
        <p:spPr>
          <a:xfrm>
            <a:off x="721433" y="4697900"/>
            <a:ext cx="1422300" cy="1422300"/>
          </a:xfrm>
          <a:prstGeom prst="ellipse">
            <a:avLst/>
          </a:prstGeom>
          <a:solidFill>
            <a:srgbClr val="B1B5D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7" name="Google Shape;257;p41"/>
          <p:cNvSpPr txBox="1"/>
          <p:nvPr/>
        </p:nvSpPr>
        <p:spPr>
          <a:xfrm>
            <a:off x="1063168" y="4978100"/>
            <a:ext cx="855600" cy="846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393B6B"/>
                </a:solidFill>
                <a:latin typeface="Montserrat"/>
                <a:ea typeface="Montserrat"/>
                <a:cs typeface="Montserrat"/>
                <a:sym typeface="Montserrat"/>
              </a:rPr>
              <a:t>Insert </a:t>
            </a:r>
            <a:endParaRPr sz="13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393B6B"/>
                </a:solidFill>
                <a:latin typeface="Montserrat"/>
                <a:ea typeface="Montserrat"/>
                <a:cs typeface="Montserrat"/>
                <a:sym typeface="Montserrat"/>
              </a:rPr>
              <a:t>photo </a:t>
            </a:r>
            <a:endParaRPr sz="13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393B6B"/>
                </a:solidFill>
                <a:latin typeface="Montserrat"/>
                <a:ea typeface="Montserrat"/>
                <a:cs typeface="Montserrat"/>
                <a:sym typeface="Montserrat"/>
              </a:rPr>
              <a:t>here</a:t>
            </a:r>
            <a:endParaRPr sz="1300" b="0" i="0" u="none" strike="noStrike" cap="none">
              <a:solidFill>
                <a:srgbClr val="393B6B"/>
              </a:solidFill>
              <a:latin typeface="Montserrat"/>
              <a:ea typeface="Montserrat"/>
              <a:cs typeface="Montserrat"/>
              <a:sym typeface="Montserrat"/>
            </a:endParaRPr>
          </a:p>
        </p:txBody>
      </p:sp>
      <p:pic>
        <p:nvPicPr>
          <p:cNvPr id="258" name="Google Shape;258;p41"/>
          <p:cNvPicPr preferRelativeResize="0"/>
          <p:nvPr/>
        </p:nvPicPr>
        <p:blipFill rotWithShape="1">
          <a:blip r:embed="rId3">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4">
  <p:cSld name="Content_2_Columns_Pink_2">
    <p:bg>
      <p:bgPr>
        <a:solidFill>
          <a:schemeClr val="lt2"/>
        </a:solidFill>
        <a:effectLst/>
      </p:bgPr>
    </p:bg>
    <p:spTree>
      <p:nvGrpSpPr>
        <p:cNvPr id="1" name="Shape 259"/>
        <p:cNvGrpSpPr/>
        <p:nvPr/>
      </p:nvGrpSpPr>
      <p:grpSpPr>
        <a:xfrm>
          <a:off x="0" y="0"/>
          <a:ext cx="0" cy="0"/>
          <a:chOff x="0" y="0"/>
          <a:chExt cx="0" cy="0"/>
        </a:xfrm>
      </p:grpSpPr>
      <p:pic>
        <p:nvPicPr>
          <p:cNvPr id="260" name="Google Shape;260;p4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61" name="Google Shape;261;p42"/>
          <p:cNvSpPr txBox="1">
            <a:spLocks noGrp="1"/>
          </p:cNvSpPr>
          <p:nvPr>
            <p:ph type="body" idx="1"/>
          </p:nvPr>
        </p:nvSpPr>
        <p:spPr>
          <a:xfrm>
            <a:off x="1217600" y="1790033"/>
            <a:ext cx="9718800" cy="4164000"/>
          </a:xfrm>
          <a:prstGeom prst="rect">
            <a:avLst/>
          </a:prstGeom>
          <a:noFill/>
          <a:ln>
            <a:noFill/>
          </a:ln>
        </p:spPr>
        <p:txBody>
          <a:bodyPr spcFirstLastPara="1" wrap="square" lIns="121900" tIns="60925" rIns="121900" bIns="60925" anchor="t" anchorCtr="0">
            <a:noAutofit/>
          </a:bodyPr>
          <a:lstStyle>
            <a:lvl1pPr marL="457200" lvl="0" indent="-381000" algn="l" rtl="0">
              <a:lnSpc>
                <a:spcPct val="90000"/>
              </a:lnSpc>
              <a:spcBef>
                <a:spcPts val="1300"/>
              </a:spcBef>
              <a:spcAft>
                <a:spcPts val="0"/>
              </a:spcAft>
              <a:buClr>
                <a:schemeClr val="dk2"/>
              </a:buClr>
              <a:buSzPts val="2400"/>
              <a:buChar char="•"/>
              <a:defRPr sz="2400">
                <a:solidFill>
                  <a:schemeClr val="dk2"/>
                </a:solidFill>
                <a:latin typeface="Montserrat"/>
                <a:ea typeface="Montserrat"/>
                <a:cs typeface="Montserrat"/>
                <a:sym typeface="Montserrat"/>
              </a:defRPr>
            </a:lvl1pPr>
            <a:lvl2pPr marL="914400" lvl="1" indent="-361950" algn="l" rtl="0">
              <a:lnSpc>
                <a:spcPct val="90000"/>
              </a:lnSpc>
              <a:spcBef>
                <a:spcPts val="700"/>
              </a:spcBef>
              <a:spcAft>
                <a:spcPts val="0"/>
              </a:spcAft>
              <a:buClr>
                <a:schemeClr val="dk2"/>
              </a:buClr>
              <a:buSzPts val="2100"/>
              <a:buChar char="◦"/>
              <a:defRPr sz="2100">
                <a:solidFill>
                  <a:schemeClr val="dk2"/>
                </a:solidFill>
                <a:latin typeface="Montserrat"/>
                <a:ea typeface="Montserrat"/>
                <a:cs typeface="Montserrat"/>
                <a:sym typeface="Montserrat"/>
              </a:defRPr>
            </a:lvl2pPr>
            <a:lvl3pPr marL="1371600" lvl="2" indent="-349250" algn="l" rtl="0">
              <a:lnSpc>
                <a:spcPct val="90000"/>
              </a:lnSpc>
              <a:spcBef>
                <a:spcPts val="700"/>
              </a:spcBef>
              <a:spcAft>
                <a:spcPts val="0"/>
              </a:spcAft>
              <a:buClr>
                <a:schemeClr val="dk2"/>
              </a:buClr>
              <a:buSzPts val="1900"/>
              <a:buChar char="▪"/>
              <a:defRPr sz="1900">
                <a:solidFill>
                  <a:schemeClr val="dk2"/>
                </a:solidFill>
                <a:latin typeface="Montserrat"/>
                <a:ea typeface="Montserrat"/>
                <a:cs typeface="Montserrat"/>
                <a:sym typeface="Montserrat"/>
              </a:defRPr>
            </a:lvl3pPr>
            <a:lvl4pPr marL="1828800" lvl="3" indent="-330200" algn="l" rtl="0">
              <a:lnSpc>
                <a:spcPct val="90000"/>
              </a:lnSpc>
              <a:spcBef>
                <a:spcPts val="700"/>
              </a:spcBef>
              <a:spcAft>
                <a:spcPts val="0"/>
              </a:spcAft>
              <a:buClr>
                <a:schemeClr val="dk2"/>
              </a:buClr>
              <a:buSzPts val="1600"/>
              <a:buChar char="▫"/>
              <a:defRPr sz="1600">
                <a:solidFill>
                  <a:schemeClr val="dk2"/>
                </a:solidFill>
                <a:latin typeface="Montserrat"/>
                <a:ea typeface="Montserrat"/>
                <a:cs typeface="Montserrat"/>
                <a:sym typeface="Montserrat"/>
              </a:defRPr>
            </a:lvl4pPr>
            <a:lvl5pPr marL="2286000" lvl="4" indent="-330200" algn="l" rtl="0">
              <a:lnSpc>
                <a:spcPct val="90000"/>
              </a:lnSpc>
              <a:spcBef>
                <a:spcPts val="700"/>
              </a:spcBef>
              <a:spcAft>
                <a:spcPts val="0"/>
              </a:spcAft>
              <a:buClr>
                <a:schemeClr val="dk2"/>
              </a:buClr>
              <a:buSzPts val="1600"/>
              <a:buChar char="•"/>
              <a:defRPr sz="1600">
                <a:solidFill>
                  <a:schemeClr val="dk2"/>
                </a:solidFill>
                <a:latin typeface="Montserrat"/>
                <a:ea typeface="Montserrat"/>
                <a:cs typeface="Montserrat"/>
                <a:sym typeface="Montserrat"/>
              </a:defRPr>
            </a:lvl5pPr>
            <a:lvl6pPr marL="2743200" lvl="5" indent="-381000" algn="l" rtl="0">
              <a:lnSpc>
                <a:spcPct val="90000"/>
              </a:lnSpc>
              <a:spcBef>
                <a:spcPts val="700"/>
              </a:spcBef>
              <a:spcAft>
                <a:spcPts val="0"/>
              </a:spcAft>
              <a:buClr>
                <a:schemeClr val="dk2"/>
              </a:buClr>
              <a:buSzPts val="2400"/>
              <a:buChar char="•"/>
              <a:defRPr>
                <a:solidFill>
                  <a:schemeClr val="dk2"/>
                </a:solidFill>
              </a:defRPr>
            </a:lvl6pPr>
            <a:lvl7pPr marL="3200400" lvl="6" indent="-381000" algn="l" rtl="0">
              <a:lnSpc>
                <a:spcPct val="90000"/>
              </a:lnSpc>
              <a:spcBef>
                <a:spcPts val="700"/>
              </a:spcBef>
              <a:spcAft>
                <a:spcPts val="0"/>
              </a:spcAft>
              <a:buClr>
                <a:schemeClr val="dk2"/>
              </a:buClr>
              <a:buSzPts val="2400"/>
              <a:buChar char="•"/>
              <a:defRPr>
                <a:solidFill>
                  <a:schemeClr val="dk2"/>
                </a:solidFill>
              </a:defRPr>
            </a:lvl7pPr>
            <a:lvl8pPr marL="3657600" lvl="7" indent="-381000" algn="l" rtl="0">
              <a:lnSpc>
                <a:spcPct val="90000"/>
              </a:lnSpc>
              <a:spcBef>
                <a:spcPts val="700"/>
              </a:spcBef>
              <a:spcAft>
                <a:spcPts val="0"/>
              </a:spcAft>
              <a:buClr>
                <a:schemeClr val="dk2"/>
              </a:buClr>
              <a:buSzPts val="2400"/>
              <a:buChar char="•"/>
              <a:defRPr>
                <a:solidFill>
                  <a:schemeClr val="dk2"/>
                </a:solidFill>
              </a:defRPr>
            </a:lvl8pPr>
            <a:lvl9pPr marL="4114800" lvl="8" indent="-381000" algn="l" rtl="0">
              <a:lnSpc>
                <a:spcPct val="90000"/>
              </a:lnSpc>
              <a:spcBef>
                <a:spcPts val="700"/>
              </a:spcBef>
              <a:spcAft>
                <a:spcPts val="0"/>
              </a:spcAft>
              <a:buClr>
                <a:schemeClr val="dk2"/>
              </a:buClr>
              <a:buSzPts val="2400"/>
              <a:buChar char="•"/>
              <a:defRPr>
                <a:solidFill>
                  <a:schemeClr val="dk2"/>
                </a:solidFill>
              </a:defRPr>
            </a:lvl9pPr>
          </a:lstStyle>
          <a:p>
            <a:endParaRPr/>
          </a:p>
        </p:txBody>
      </p:sp>
      <p:sp>
        <p:nvSpPr>
          <p:cNvPr id="262" name="Google Shape;262;p42"/>
          <p:cNvSpPr txBox="1">
            <a:spLocks noGrp="1"/>
          </p:cNvSpPr>
          <p:nvPr>
            <p:ph type="title"/>
          </p:nvPr>
        </p:nvSpPr>
        <p:spPr>
          <a:xfrm>
            <a:off x="1060321" y="448908"/>
            <a:ext cx="10515600" cy="697500"/>
          </a:xfrm>
          <a:prstGeom prst="rect">
            <a:avLst/>
          </a:prstGeom>
          <a:noFill/>
          <a:ln>
            <a:noFill/>
          </a:ln>
        </p:spPr>
        <p:txBody>
          <a:bodyPr spcFirstLastPara="1" wrap="square" lIns="121900" tIns="60925" rIns="121900" bIns="60925" anchor="ctr" anchorCtr="0">
            <a:noAutofit/>
          </a:bodyPr>
          <a:lstStyle>
            <a:lvl1pPr lvl="0" algn="l" rtl="0">
              <a:lnSpc>
                <a:spcPct val="90000"/>
              </a:lnSpc>
              <a:spcBef>
                <a:spcPts val="0"/>
              </a:spcBef>
              <a:spcAft>
                <a:spcPts val="0"/>
              </a:spcAft>
              <a:buSzPts val="3300"/>
              <a:buFont typeface="Montserrat ExtraBold"/>
              <a:buNone/>
              <a:defRPr sz="33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63" name="Google Shape;263;p42"/>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8E93C2"/>
                </a:solidFill>
                <a:latin typeface="Montserrat Medium"/>
                <a:ea typeface="Montserrat Medium"/>
                <a:cs typeface="Montserrat Medium"/>
                <a:sym typeface="Montserrat Medium"/>
              </a:rPr>
              <a:t>Proprietary and confidential</a:t>
            </a:r>
            <a:endParaRPr sz="800" b="0" i="1" u="none" strike="noStrike" cap="none">
              <a:solidFill>
                <a:srgbClr val="8E93C2"/>
              </a:solidFill>
              <a:latin typeface="Montserrat Medium"/>
              <a:ea typeface="Montserrat Medium"/>
              <a:cs typeface="Montserrat Medium"/>
              <a:sym typeface="Montserrat Medium"/>
            </a:endParaRPr>
          </a:p>
        </p:txBody>
      </p:sp>
      <p:pic>
        <p:nvPicPr>
          <p:cNvPr id="264" name="Google Shape;264;p42"/>
          <p:cNvPicPr preferRelativeResize="0"/>
          <p:nvPr/>
        </p:nvPicPr>
        <p:blipFill rotWithShape="1">
          <a:blip r:embed="rId3">
            <a:alphaModFix/>
          </a:blip>
          <a:srcRect t="-12451" b="-12439"/>
          <a:stretch/>
        </p:blipFill>
        <p:spPr>
          <a:xfrm>
            <a:off x="10801700" y="6479724"/>
            <a:ext cx="1225001" cy="261067"/>
          </a:xfrm>
          <a:prstGeom prst="rect">
            <a:avLst/>
          </a:prstGeom>
          <a:noFill/>
          <a:ln>
            <a:noFill/>
          </a:ln>
        </p:spPr>
      </p:pic>
      <p:sp>
        <p:nvSpPr>
          <p:cNvPr id="265" name="Google Shape;265;p42"/>
          <p:cNvSpPr/>
          <p:nvPr/>
        </p:nvSpPr>
        <p:spPr>
          <a:xfrm rot="5400000">
            <a:off x="237100" y="292300"/>
            <a:ext cx="536700" cy="10107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4-dark">
  <p:cSld name="Content_2_Columns_Pink_2_1">
    <p:bg>
      <p:bgPr>
        <a:solidFill>
          <a:schemeClr val="dk1"/>
        </a:solidFill>
        <a:effectLst/>
      </p:bgPr>
    </p:bg>
    <p:spTree>
      <p:nvGrpSpPr>
        <p:cNvPr id="1" name="Shape 266"/>
        <p:cNvGrpSpPr/>
        <p:nvPr/>
      </p:nvGrpSpPr>
      <p:grpSpPr>
        <a:xfrm>
          <a:off x="0" y="0"/>
          <a:ext cx="0" cy="0"/>
          <a:chOff x="0" y="0"/>
          <a:chExt cx="0" cy="0"/>
        </a:xfrm>
      </p:grpSpPr>
      <p:pic>
        <p:nvPicPr>
          <p:cNvPr id="267" name="Google Shape;267;p4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68" name="Google Shape;268;p43"/>
          <p:cNvSpPr txBox="1">
            <a:spLocks noGrp="1"/>
          </p:cNvSpPr>
          <p:nvPr>
            <p:ph type="body" idx="1"/>
          </p:nvPr>
        </p:nvSpPr>
        <p:spPr>
          <a:xfrm>
            <a:off x="1217600" y="1790033"/>
            <a:ext cx="9718800" cy="4164000"/>
          </a:xfrm>
          <a:prstGeom prst="rect">
            <a:avLst/>
          </a:prstGeom>
          <a:noFill/>
          <a:ln>
            <a:noFill/>
          </a:ln>
        </p:spPr>
        <p:txBody>
          <a:bodyPr spcFirstLastPara="1" wrap="square" lIns="121900" tIns="60925" rIns="121900" bIns="60925" anchor="t" anchorCtr="0">
            <a:noAutofit/>
          </a:bodyPr>
          <a:lstStyle>
            <a:lvl1pPr marL="457200" lvl="0" indent="-381000" algn="l" rtl="0">
              <a:lnSpc>
                <a:spcPct val="90000"/>
              </a:lnSpc>
              <a:spcBef>
                <a:spcPts val="1300"/>
              </a:spcBef>
              <a:spcAft>
                <a:spcPts val="0"/>
              </a:spcAft>
              <a:buClr>
                <a:schemeClr val="lt1"/>
              </a:buClr>
              <a:buSzPts val="2400"/>
              <a:buChar char="•"/>
              <a:defRPr sz="2400">
                <a:solidFill>
                  <a:schemeClr val="lt1"/>
                </a:solidFill>
                <a:latin typeface="Montserrat"/>
                <a:ea typeface="Montserrat"/>
                <a:cs typeface="Montserrat"/>
                <a:sym typeface="Montserrat"/>
              </a:defRPr>
            </a:lvl1pPr>
            <a:lvl2pPr marL="914400" lvl="1" indent="-361950" algn="l" rtl="0">
              <a:lnSpc>
                <a:spcPct val="90000"/>
              </a:lnSpc>
              <a:spcBef>
                <a:spcPts val="700"/>
              </a:spcBef>
              <a:spcAft>
                <a:spcPts val="0"/>
              </a:spcAft>
              <a:buClr>
                <a:schemeClr val="lt1"/>
              </a:buClr>
              <a:buSzPts val="2100"/>
              <a:buChar char="◦"/>
              <a:defRPr sz="2100">
                <a:solidFill>
                  <a:schemeClr val="lt1"/>
                </a:solidFill>
                <a:latin typeface="Montserrat"/>
                <a:ea typeface="Montserrat"/>
                <a:cs typeface="Montserrat"/>
                <a:sym typeface="Montserrat"/>
              </a:defRPr>
            </a:lvl2pPr>
            <a:lvl3pPr marL="1371600" lvl="2" indent="-349250" algn="l" rtl="0">
              <a:lnSpc>
                <a:spcPct val="90000"/>
              </a:lnSpc>
              <a:spcBef>
                <a:spcPts val="700"/>
              </a:spcBef>
              <a:spcAft>
                <a:spcPts val="0"/>
              </a:spcAft>
              <a:buClr>
                <a:schemeClr val="lt1"/>
              </a:buClr>
              <a:buSzPts val="1900"/>
              <a:buChar char="▪"/>
              <a:defRPr sz="1900">
                <a:solidFill>
                  <a:schemeClr val="lt1"/>
                </a:solidFill>
                <a:latin typeface="Montserrat"/>
                <a:ea typeface="Montserrat"/>
                <a:cs typeface="Montserrat"/>
                <a:sym typeface="Montserrat"/>
              </a:defRPr>
            </a:lvl3pPr>
            <a:lvl4pPr marL="1828800" lvl="3" indent="-330200" algn="l" rtl="0">
              <a:lnSpc>
                <a:spcPct val="90000"/>
              </a:lnSpc>
              <a:spcBef>
                <a:spcPts val="700"/>
              </a:spcBef>
              <a:spcAft>
                <a:spcPts val="0"/>
              </a:spcAft>
              <a:buClr>
                <a:schemeClr val="lt1"/>
              </a:buClr>
              <a:buSzPts val="1600"/>
              <a:buChar char="▫"/>
              <a:defRPr sz="1600">
                <a:solidFill>
                  <a:schemeClr val="lt1"/>
                </a:solidFill>
                <a:latin typeface="Montserrat"/>
                <a:ea typeface="Montserrat"/>
                <a:cs typeface="Montserrat"/>
                <a:sym typeface="Montserrat"/>
              </a:defRPr>
            </a:lvl4pPr>
            <a:lvl5pPr marL="2286000" lvl="4" indent="-330200" algn="l" rtl="0">
              <a:lnSpc>
                <a:spcPct val="90000"/>
              </a:lnSpc>
              <a:spcBef>
                <a:spcPts val="700"/>
              </a:spcBef>
              <a:spcAft>
                <a:spcPts val="0"/>
              </a:spcAft>
              <a:buClr>
                <a:schemeClr val="lt1"/>
              </a:buClr>
              <a:buSzPts val="1600"/>
              <a:buChar char="•"/>
              <a:defRPr sz="1600">
                <a:solidFill>
                  <a:schemeClr val="lt1"/>
                </a:solidFill>
                <a:latin typeface="Montserrat"/>
                <a:ea typeface="Montserrat"/>
                <a:cs typeface="Montserrat"/>
                <a:sym typeface="Montserrat"/>
              </a:defRPr>
            </a:lvl5pPr>
            <a:lvl6pPr marL="2743200" lvl="5" indent="-381000" algn="l" rtl="0">
              <a:lnSpc>
                <a:spcPct val="90000"/>
              </a:lnSpc>
              <a:spcBef>
                <a:spcPts val="700"/>
              </a:spcBef>
              <a:spcAft>
                <a:spcPts val="0"/>
              </a:spcAft>
              <a:buClr>
                <a:schemeClr val="lt1"/>
              </a:buClr>
              <a:buSzPts val="2400"/>
              <a:buChar char="•"/>
              <a:defRPr>
                <a:solidFill>
                  <a:schemeClr val="lt1"/>
                </a:solidFill>
              </a:defRPr>
            </a:lvl6pPr>
            <a:lvl7pPr marL="3200400" lvl="6" indent="-381000" algn="l" rtl="0">
              <a:lnSpc>
                <a:spcPct val="90000"/>
              </a:lnSpc>
              <a:spcBef>
                <a:spcPts val="700"/>
              </a:spcBef>
              <a:spcAft>
                <a:spcPts val="0"/>
              </a:spcAft>
              <a:buClr>
                <a:schemeClr val="lt1"/>
              </a:buClr>
              <a:buSzPts val="2400"/>
              <a:buChar char="•"/>
              <a:defRPr>
                <a:solidFill>
                  <a:schemeClr val="lt1"/>
                </a:solidFill>
              </a:defRPr>
            </a:lvl7pPr>
            <a:lvl8pPr marL="3657600" lvl="7" indent="-381000" algn="l" rtl="0">
              <a:lnSpc>
                <a:spcPct val="90000"/>
              </a:lnSpc>
              <a:spcBef>
                <a:spcPts val="700"/>
              </a:spcBef>
              <a:spcAft>
                <a:spcPts val="0"/>
              </a:spcAft>
              <a:buClr>
                <a:schemeClr val="lt1"/>
              </a:buClr>
              <a:buSzPts val="2400"/>
              <a:buChar char="•"/>
              <a:defRPr>
                <a:solidFill>
                  <a:schemeClr val="lt1"/>
                </a:solidFill>
              </a:defRPr>
            </a:lvl8pPr>
            <a:lvl9pPr marL="4114800" lvl="8" indent="-381000" algn="l" rtl="0">
              <a:lnSpc>
                <a:spcPct val="90000"/>
              </a:lnSpc>
              <a:spcBef>
                <a:spcPts val="700"/>
              </a:spcBef>
              <a:spcAft>
                <a:spcPts val="0"/>
              </a:spcAft>
              <a:buClr>
                <a:schemeClr val="lt1"/>
              </a:buClr>
              <a:buSzPts val="2400"/>
              <a:buChar char="•"/>
              <a:defRPr>
                <a:solidFill>
                  <a:schemeClr val="lt1"/>
                </a:solidFill>
              </a:defRPr>
            </a:lvl9pPr>
          </a:lstStyle>
          <a:p>
            <a:endParaRPr/>
          </a:p>
        </p:txBody>
      </p:sp>
      <p:sp>
        <p:nvSpPr>
          <p:cNvPr id="269" name="Google Shape;269;p43"/>
          <p:cNvSpPr txBox="1">
            <a:spLocks noGrp="1"/>
          </p:cNvSpPr>
          <p:nvPr>
            <p:ph type="title"/>
          </p:nvPr>
        </p:nvSpPr>
        <p:spPr>
          <a:xfrm>
            <a:off x="1060321" y="448908"/>
            <a:ext cx="10515600" cy="697500"/>
          </a:xfrm>
          <a:prstGeom prst="rect">
            <a:avLst/>
          </a:prstGeom>
          <a:noFill/>
          <a:ln>
            <a:noFill/>
          </a:ln>
        </p:spPr>
        <p:txBody>
          <a:bodyPr spcFirstLastPara="1" wrap="square" lIns="121900" tIns="60925" rIns="121900" bIns="60925" anchor="ctr" anchorCtr="0">
            <a:noAutofit/>
          </a:bodyPr>
          <a:lstStyle>
            <a:lvl1pPr lvl="0" algn="l" rtl="0">
              <a:lnSpc>
                <a:spcPct val="90000"/>
              </a:lnSpc>
              <a:spcBef>
                <a:spcPts val="0"/>
              </a:spcBef>
              <a:spcAft>
                <a:spcPts val="0"/>
              </a:spcAft>
              <a:buClr>
                <a:schemeClr val="lt1"/>
              </a:buClr>
              <a:buSzPts val="3300"/>
              <a:buFont typeface="Montserrat ExtraBold"/>
              <a:buNone/>
              <a:defRPr sz="33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900"/>
              <a:buNone/>
              <a:defRPr>
                <a:solidFill>
                  <a:schemeClr val="lt1"/>
                </a:solidFill>
              </a:defRPr>
            </a:lvl2pPr>
            <a:lvl3pPr lvl="2" algn="l" rtl="0">
              <a:lnSpc>
                <a:spcPct val="100000"/>
              </a:lnSpc>
              <a:spcBef>
                <a:spcPts val="0"/>
              </a:spcBef>
              <a:spcAft>
                <a:spcPts val="0"/>
              </a:spcAft>
              <a:buClr>
                <a:schemeClr val="lt1"/>
              </a:buClr>
              <a:buSzPts val="1900"/>
              <a:buNone/>
              <a:defRPr>
                <a:solidFill>
                  <a:schemeClr val="lt1"/>
                </a:solidFill>
              </a:defRPr>
            </a:lvl3pPr>
            <a:lvl4pPr lvl="3" algn="l" rtl="0">
              <a:lnSpc>
                <a:spcPct val="100000"/>
              </a:lnSpc>
              <a:spcBef>
                <a:spcPts val="0"/>
              </a:spcBef>
              <a:spcAft>
                <a:spcPts val="0"/>
              </a:spcAft>
              <a:buClr>
                <a:schemeClr val="lt1"/>
              </a:buClr>
              <a:buSzPts val="1900"/>
              <a:buNone/>
              <a:defRPr>
                <a:solidFill>
                  <a:schemeClr val="lt1"/>
                </a:solidFill>
              </a:defRPr>
            </a:lvl4pPr>
            <a:lvl5pPr lvl="4" algn="l" rtl="0">
              <a:lnSpc>
                <a:spcPct val="100000"/>
              </a:lnSpc>
              <a:spcBef>
                <a:spcPts val="0"/>
              </a:spcBef>
              <a:spcAft>
                <a:spcPts val="0"/>
              </a:spcAft>
              <a:buClr>
                <a:schemeClr val="lt1"/>
              </a:buClr>
              <a:buSzPts val="1900"/>
              <a:buNone/>
              <a:defRPr>
                <a:solidFill>
                  <a:schemeClr val="lt1"/>
                </a:solidFill>
              </a:defRPr>
            </a:lvl5pPr>
            <a:lvl6pPr lvl="5" algn="l" rtl="0">
              <a:lnSpc>
                <a:spcPct val="100000"/>
              </a:lnSpc>
              <a:spcBef>
                <a:spcPts val="0"/>
              </a:spcBef>
              <a:spcAft>
                <a:spcPts val="0"/>
              </a:spcAft>
              <a:buClr>
                <a:schemeClr val="lt1"/>
              </a:buClr>
              <a:buSzPts val="1900"/>
              <a:buNone/>
              <a:defRPr>
                <a:solidFill>
                  <a:schemeClr val="lt1"/>
                </a:solidFill>
              </a:defRPr>
            </a:lvl6pPr>
            <a:lvl7pPr lvl="6" algn="l" rtl="0">
              <a:lnSpc>
                <a:spcPct val="100000"/>
              </a:lnSpc>
              <a:spcBef>
                <a:spcPts val="0"/>
              </a:spcBef>
              <a:spcAft>
                <a:spcPts val="0"/>
              </a:spcAft>
              <a:buClr>
                <a:schemeClr val="lt1"/>
              </a:buClr>
              <a:buSzPts val="1900"/>
              <a:buNone/>
              <a:defRPr>
                <a:solidFill>
                  <a:schemeClr val="lt1"/>
                </a:solidFill>
              </a:defRPr>
            </a:lvl7pPr>
            <a:lvl8pPr lvl="7" algn="l" rtl="0">
              <a:lnSpc>
                <a:spcPct val="100000"/>
              </a:lnSpc>
              <a:spcBef>
                <a:spcPts val="0"/>
              </a:spcBef>
              <a:spcAft>
                <a:spcPts val="0"/>
              </a:spcAft>
              <a:buClr>
                <a:schemeClr val="lt1"/>
              </a:buClr>
              <a:buSzPts val="1900"/>
              <a:buNone/>
              <a:defRPr>
                <a:solidFill>
                  <a:schemeClr val="lt1"/>
                </a:solidFill>
              </a:defRPr>
            </a:lvl8pPr>
            <a:lvl9pPr lvl="8" algn="l" rtl="0">
              <a:lnSpc>
                <a:spcPct val="100000"/>
              </a:lnSpc>
              <a:spcBef>
                <a:spcPts val="0"/>
              </a:spcBef>
              <a:spcAft>
                <a:spcPts val="0"/>
              </a:spcAft>
              <a:buClr>
                <a:schemeClr val="lt1"/>
              </a:buClr>
              <a:buSzPts val="1900"/>
              <a:buNone/>
              <a:defRPr>
                <a:solidFill>
                  <a:schemeClr val="lt1"/>
                </a:solidFill>
              </a:defRPr>
            </a:lvl9pPr>
          </a:lstStyle>
          <a:p>
            <a:endParaRPr/>
          </a:p>
        </p:txBody>
      </p:sp>
      <p:sp>
        <p:nvSpPr>
          <p:cNvPr id="270" name="Google Shape;270;p43"/>
          <p:cNvSpPr/>
          <p:nvPr/>
        </p:nvSpPr>
        <p:spPr>
          <a:xfrm rot="5400000">
            <a:off x="237100" y="292300"/>
            <a:ext cx="536700" cy="10107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1" name="Google Shape;271;p43"/>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585FA2"/>
                </a:solidFill>
                <a:latin typeface="Montserrat Medium"/>
                <a:ea typeface="Montserrat Medium"/>
                <a:cs typeface="Montserrat Medium"/>
                <a:sym typeface="Montserrat Medium"/>
              </a:rPr>
              <a:t>Proprietary and confidential</a:t>
            </a:r>
            <a:endParaRPr sz="800" b="0" i="1" u="none" strike="noStrike" cap="none">
              <a:solidFill>
                <a:srgbClr val="585FA2"/>
              </a:solidFill>
              <a:latin typeface="Montserrat Medium"/>
              <a:ea typeface="Montserrat Medium"/>
              <a:cs typeface="Montserrat Medium"/>
              <a:sym typeface="Montserrat Medium"/>
            </a:endParaRPr>
          </a:p>
        </p:txBody>
      </p:sp>
      <p:pic>
        <p:nvPicPr>
          <p:cNvPr id="272" name="Google Shape;272;p43"/>
          <p:cNvPicPr preferRelativeResize="0"/>
          <p:nvPr/>
        </p:nvPicPr>
        <p:blipFill rotWithShape="1">
          <a:blip r:embed="rId3">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31"/>
        <p:cNvGrpSpPr/>
        <p:nvPr/>
      </p:nvGrpSpPr>
      <p:grpSpPr>
        <a:xfrm>
          <a:off x="0" y="0"/>
          <a:ext cx="0" cy="0"/>
          <a:chOff x="0" y="0"/>
          <a:chExt cx="0" cy="0"/>
        </a:xfrm>
      </p:grpSpPr>
      <p:sp>
        <p:nvSpPr>
          <p:cNvPr id="32" name="Google Shape;32;p5"/>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dark">
  <p:cSld name="Agenda_Black_1">
    <p:bg>
      <p:bgPr>
        <a:solidFill>
          <a:schemeClr val="dk1"/>
        </a:solidFill>
        <a:effectLst/>
      </p:bgPr>
    </p:bg>
    <p:spTree>
      <p:nvGrpSpPr>
        <p:cNvPr id="1" name="Shape 273"/>
        <p:cNvGrpSpPr/>
        <p:nvPr/>
      </p:nvGrpSpPr>
      <p:grpSpPr>
        <a:xfrm>
          <a:off x="0" y="0"/>
          <a:ext cx="0" cy="0"/>
          <a:chOff x="0" y="0"/>
          <a:chExt cx="0" cy="0"/>
        </a:xfrm>
      </p:grpSpPr>
      <p:sp>
        <p:nvSpPr>
          <p:cNvPr id="274" name="Google Shape;274;p44"/>
          <p:cNvSpPr txBox="1"/>
          <p:nvPr/>
        </p:nvSpPr>
        <p:spPr>
          <a:xfrm>
            <a:off x="3055571" y="548465"/>
            <a:ext cx="2888700" cy="756900"/>
          </a:xfrm>
          <a:prstGeom prst="rect">
            <a:avLst/>
          </a:prstGeom>
          <a:noFill/>
          <a:ln>
            <a:noFill/>
          </a:ln>
        </p:spPr>
        <p:txBody>
          <a:bodyPr spcFirstLastPara="1" wrap="square" lIns="60975" tIns="60975" rIns="60975" bIns="60975" anchor="ctr" anchorCtr="0">
            <a:noAutofit/>
          </a:bodyPr>
          <a:lstStyle/>
          <a:p>
            <a:pPr marL="63500" marR="0" lvl="0" indent="-69850" algn="l" rtl="0">
              <a:lnSpc>
                <a:spcPct val="100000"/>
              </a:lnSpc>
              <a:spcBef>
                <a:spcPts val="0"/>
              </a:spcBef>
              <a:spcAft>
                <a:spcPts val="0"/>
              </a:spcAft>
              <a:buClr>
                <a:schemeClr val="lt1"/>
              </a:buClr>
              <a:buSzPts val="1100"/>
              <a:buFont typeface="Montserrat ExtraBold"/>
              <a:buChar char=" "/>
            </a:pPr>
            <a:r>
              <a:rPr lang="en-US" sz="4300" b="1" i="0" u="none" strike="noStrike" cap="none">
                <a:solidFill>
                  <a:schemeClr val="lt1"/>
                </a:solidFill>
                <a:latin typeface="Montserrat ExtraBold"/>
                <a:ea typeface="Montserrat ExtraBold"/>
                <a:cs typeface="Montserrat ExtraBold"/>
                <a:sym typeface="Montserrat ExtraBold"/>
              </a:rPr>
              <a:t>Agenda</a:t>
            </a:r>
            <a:endParaRPr sz="1500" b="1" i="0" u="none" strike="noStrike" cap="none">
              <a:solidFill>
                <a:schemeClr val="lt1"/>
              </a:solidFill>
              <a:latin typeface="Montserrat ExtraBold"/>
              <a:ea typeface="Montserrat ExtraBold"/>
              <a:cs typeface="Montserrat ExtraBold"/>
              <a:sym typeface="Montserrat ExtraBold"/>
            </a:endParaRPr>
          </a:p>
        </p:txBody>
      </p:sp>
      <p:sp>
        <p:nvSpPr>
          <p:cNvPr id="275" name="Google Shape;275;p44"/>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999999"/>
                </a:solidFill>
                <a:latin typeface="Montserrat Medium"/>
                <a:ea typeface="Montserrat Medium"/>
                <a:cs typeface="Montserrat Medium"/>
                <a:sym typeface="Montserrat Medium"/>
              </a:rPr>
              <a:t>Proprietary and confidential</a:t>
            </a:r>
            <a:endParaRPr sz="800" b="0" i="1" u="none" strike="noStrike" cap="none">
              <a:solidFill>
                <a:srgbClr val="999999"/>
              </a:solidFill>
              <a:latin typeface="Montserrat Medium"/>
              <a:ea typeface="Montserrat Medium"/>
              <a:cs typeface="Montserrat Medium"/>
              <a:sym typeface="Montserrat Medium"/>
            </a:endParaRPr>
          </a:p>
        </p:txBody>
      </p:sp>
      <p:pic>
        <p:nvPicPr>
          <p:cNvPr id="276" name="Google Shape;276;p44"/>
          <p:cNvPicPr preferRelativeResize="0"/>
          <p:nvPr/>
        </p:nvPicPr>
        <p:blipFill rotWithShape="1">
          <a:blip r:embed="rId2">
            <a:alphaModFix/>
          </a:blip>
          <a:srcRect l="42155" r="6491"/>
          <a:stretch/>
        </p:blipFill>
        <p:spPr>
          <a:xfrm>
            <a:off x="0" y="0"/>
            <a:ext cx="2377199" cy="6857999"/>
          </a:xfrm>
          <a:prstGeom prst="rect">
            <a:avLst/>
          </a:prstGeom>
          <a:noFill/>
          <a:ln>
            <a:noFill/>
          </a:ln>
        </p:spPr>
      </p:pic>
      <p:pic>
        <p:nvPicPr>
          <p:cNvPr id="277" name="Google Shape;277;p44"/>
          <p:cNvPicPr preferRelativeResize="0"/>
          <p:nvPr/>
        </p:nvPicPr>
        <p:blipFill rotWithShape="1">
          <a:blip r:embed="rId3">
            <a:alphaModFix/>
          </a:blip>
          <a:srcRect/>
          <a:stretch/>
        </p:blipFill>
        <p:spPr>
          <a:xfrm>
            <a:off x="8029868" y="4987800"/>
            <a:ext cx="1676400" cy="1104900"/>
          </a:xfrm>
          <a:prstGeom prst="rect">
            <a:avLst/>
          </a:prstGeom>
          <a:noFill/>
          <a:ln>
            <a:noFill/>
          </a:ln>
        </p:spPr>
      </p:pic>
      <p:pic>
        <p:nvPicPr>
          <p:cNvPr id="278" name="Google Shape;278;p44"/>
          <p:cNvPicPr preferRelativeResize="0"/>
          <p:nvPr/>
        </p:nvPicPr>
        <p:blipFill rotWithShape="1">
          <a:blip r:embed="rId4">
            <a:alphaModFix/>
          </a:blip>
          <a:srcRect/>
          <a:stretch/>
        </p:blipFill>
        <p:spPr>
          <a:xfrm>
            <a:off x="10514367" y="2197101"/>
            <a:ext cx="1079500" cy="1066800"/>
          </a:xfrm>
          <a:prstGeom prst="rect">
            <a:avLst/>
          </a:prstGeom>
          <a:noFill/>
          <a:ln>
            <a:noFill/>
          </a:ln>
        </p:spPr>
      </p:pic>
      <p:pic>
        <p:nvPicPr>
          <p:cNvPr id="279" name="Google Shape;279;p44"/>
          <p:cNvPicPr preferRelativeResize="0"/>
          <p:nvPr/>
        </p:nvPicPr>
        <p:blipFill rotWithShape="1">
          <a:blip r:embed="rId5">
            <a:alphaModFix/>
          </a:blip>
          <a:srcRect/>
          <a:stretch/>
        </p:blipFill>
        <p:spPr>
          <a:xfrm>
            <a:off x="10109201" y="5270500"/>
            <a:ext cx="2235200" cy="1930400"/>
          </a:xfrm>
          <a:prstGeom prst="rect">
            <a:avLst/>
          </a:prstGeom>
          <a:noFill/>
          <a:ln>
            <a:noFill/>
          </a:ln>
        </p:spPr>
      </p:pic>
      <p:pic>
        <p:nvPicPr>
          <p:cNvPr id="280" name="Google Shape;280;p44"/>
          <p:cNvPicPr preferRelativeResize="0"/>
          <p:nvPr/>
        </p:nvPicPr>
        <p:blipFill rotWithShape="1">
          <a:blip r:embed="rId6">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2">
  <p:cSld name="1_Side_Callout_Pink">
    <p:bg>
      <p:bgPr>
        <a:solidFill>
          <a:schemeClr val="lt2"/>
        </a:solidFill>
        <a:effectLst/>
      </p:bgPr>
    </p:bg>
    <p:spTree>
      <p:nvGrpSpPr>
        <p:cNvPr id="1" name="Shape 281"/>
        <p:cNvGrpSpPr/>
        <p:nvPr/>
      </p:nvGrpSpPr>
      <p:grpSpPr>
        <a:xfrm>
          <a:off x="0" y="0"/>
          <a:ext cx="0" cy="0"/>
          <a:chOff x="0" y="0"/>
          <a:chExt cx="0" cy="0"/>
        </a:xfrm>
      </p:grpSpPr>
      <p:pic>
        <p:nvPicPr>
          <p:cNvPr id="282" name="Google Shape;282;p45"/>
          <p:cNvPicPr preferRelativeResize="0"/>
          <p:nvPr/>
        </p:nvPicPr>
        <p:blipFill rotWithShape="1">
          <a:blip r:embed="rId2">
            <a:alphaModFix/>
          </a:blip>
          <a:srcRect/>
          <a:stretch/>
        </p:blipFill>
        <p:spPr>
          <a:xfrm>
            <a:off x="11" y="0"/>
            <a:ext cx="4628845" cy="6857999"/>
          </a:xfrm>
          <a:prstGeom prst="rect">
            <a:avLst/>
          </a:prstGeom>
          <a:noFill/>
          <a:ln>
            <a:noFill/>
          </a:ln>
        </p:spPr>
      </p:pic>
      <p:sp>
        <p:nvSpPr>
          <p:cNvPr id="283" name="Google Shape;283;p45"/>
          <p:cNvSpPr txBox="1">
            <a:spLocks noGrp="1"/>
          </p:cNvSpPr>
          <p:nvPr>
            <p:ph type="title"/>
          </p:nvPr>
        </p:nvSpPr>
        <p:spPr>
          <a:xfrm>
            <a:off x="609600" y="3098169"/>
            <a:ext cx="2908500" cy="697500"/>
          </a:xfrm>
          <a:prstGeom prst="rect">
            <a:avLst/>
          </a:prstGeom>
          <a:noFill/>
          <a:ln>
            <a:noFill/>
          </a:ln>
        </p:spPr>
        <p:txBody>
          <a:bodyPr spcFirstLastPara="1" wrap="square" lIns="60925" tIns="60925" rIns="60925" bIns="60925" anchor="b" anchorCtr="0">
            <a:noAutofit/>
          </a:bodyPr>
          <a:lstStyle>
            <a:lvl1pPr lvl="0" algn="r" rtl="0">
              <a:lnSpc>
                <a:spcPct val="90000"/>
              </a:lnSpc>
              <a:spcBef>
                <a:spcPts val="0"/>
              </a:spcBef>
              <a:spcAft>
                <a:spcPts val="0"/>
              </a:spcAft>
              <a:buClr>
                <a:schemeClr val="lt1"/>
              </a:buClr>
              <a:buSzPts val="3700"/>
              <a:buFont typeface="Montserrat ExtraBold"/>
              <a:buNone/>
              <a:defRPr sz="37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84" name="Google Shape;284;p45"/>
          <p:cNvSpPr txBox="1">
            <a:spLocks noGrp="1"/>
          </p:cNvSpPr>
          <p:nvPr>
            <p:ph type="body" idx="1"/>
          </p:nvPr>
        </p:nvSpPr>
        <p:spPr>
          <a:xfrm>
            <a:off x="4859507" y="1487815"/>
            <a:ext cx="6882000" cy="3882300"/>
          </a:xfrm>
          <a:prstGeom prst="rect">
            <a:avLst/>
          </a:prstGeom>
          <a:noFill/>
          <a:ln>
            <a:noFill/>
          </a:ln>
        </p:spPr>
        <p:txBody>
          <a:bodyPr spcFirstLastPara="1" wrap="square" lIns="121900" tIns="60925" rIns="121900" bIns="60925" anchor="ctr" anchorCtr="0">
            <a:noAutofit/>
          </a:bodyPr>
          <a:lstStyle>
            <a:lvl1pPr marL="457200" lvl="0" indent="-381000" algn="l" rtl="0">
              <a:lnSpc>
                <a:spcPct val="90000"/>
              </a:lnSpc>
              <a:spcBef>
                <a:spcPts val="1300"/>
              </a:spcBef>
              <a:spcAft>
                <a:spcPts val="0"/>
              </a:spcAft>
              <a:buClr>
                <a:schemeClr val="dk1"/>
              </a:buClr>
              <a:buSzPts val="2400"/>
              <a:buChar char="•"/>
              <a:defRPr>
                <a:solidFill>
                  <a:schemeClr val="dk1"/>
                </a:solidFill>
                <a:latin typeface="Montserrat"/>
                <a:ea typeface="Montserrat"/>
                <a:cs typeface="Montserrat"/>
                <a:sym typeface="Montserrat"/>
              </a:defRPr>
            </a:lvl1pPr>
            <a:lvl2pPr marL="914400" lvl="1" indent="-361950" algn="l" rtl="0">
              <a:lnSpc>
                <a:spcPct val="90000"/>
              </a:lnSpc>
              <a:spcBef>
                <a:spcPts val="700"/>
              </a:spcBef>
              <a:spcAft>
                <a:spcPts val="0"/>
              </a:spcAft>
              <a:buClr>
                <a:schemeClr val="dk1"/>
              </a:buClr>
              <a:buSzPts val="2100"/>
              <a:buChar char="◦"/>
              <a:defRPr sz="2100">
                <a:solidFill>
                  <a:schemeClr val="dk1"/>
                </a:solidFill>
                <a:latin typeface="Montserrat"/>
                <a:ea typeface="Montserrat"/>
                <a:cs typeface="Montserrat"/>
                <a:sym typeface="Montserrat"/>
              </a:defRPr>
            </a:lvl2pPr>
            <a:lvl3pPr marL="1371600" lvl="2" indent="-349250" algn="l" rtl="0">
              <a:lnSpc>
                <a:spcPct val="90000"/>
              </a:lnSpc>
              <a:spcBef>
                <a:spcPts val="700"/>
              </a:spcBef>
              <a:spcAft>
                <a:spcPts val="0"/>
              </a:spcAft>
              <a:buClr>
                <a:schemeClr val="dk1"/>
              </a:buClr>
              <a:buSzPts val="1900"/>
              <a:buChar char="▪"/>
              <a:defRPr sz="1900">
                <a:solidFill>
                  <a:schemeClr val="dk1"/>
                </a:solidFill>
                <a:latin typeface="Montserrat"/>
                <a:ea typeface="Montserrat"/>
                <a:cs typeface="Montserrat"/>
                <a:sym typeface="Montserrat"/>
              </a:defRPr>
            </a:lvl3pPr>
            <a:lvl4pPr marL="1828800" lvl="3" indent="-330200" algn="l" rtl="0">
              <a:lnSpc>
                <a:spcPct val="90000"/>
              </a:lnSpc>
              <a:spcBef>
                <a:spcPts val="700"/>
              </a:spcBef>
              <a:spcAft>
                <a:spcPts val="0"/>
              </a:spcAft>
              <a:buClr>
                <a:schemeClr val="dk1"/>
              </a:buClr>
              <a:buSzPts val="1600"/>
              <a:buChar char="▫"/>
              <a:defRPr sz="1600">
                <a:solidFill>
                  <a:schemeClr val="dk1"/>
                </a:solidFill>
                <a:latin typeface="Montserrat"/>
                <a:ea typeface="Montserrat"/>
                <a:cs typeface="Montserrat"/>
                <a:sym typeface="Montserrat"/>
              </a:defRPr>
            </a:lvl4pPr>
            <a:lvl5pPr marL="2286000" lvl="4" indent="-330200" algn="l" rtl="0">
              <a:lnSpc>
                <a:spcPct val="90000"/>
              </a:lnSpc>
              <a:spcBef>
                <a:spcPts val="700"/>
              </a:spcBef>
              <a:spcAft>
                <a:spcPts val="0"/>
              </a:spcAft>
              <a:buClr>
                <a:schemeClr val="dk1"/>
              </a:buClr>
              <a:buSzPts val="1600"/>
              <a:buChar char="•"/>
              <a:defRPr sz="1600">
                <a:solidFill>
                  <a:schemeClr val="dk1"/>
                </a:solidFill>
                <a:latin typeface="Montserrat"/>
                <a:ea typeface="Montserrat"/>
                <a:cs typeface="Montserrat"/>
                <a:sym typeface="Montserrat"/>
              </a:defRPr>
            </a:lvl5pPr>
            <a:lvl6pPr marL="2743200" lvl="5" indent="-381000" algn="l" rtl="0">
              <a:lnSpc>
                <a:spcPct val="90000"/>
              </a:lnSpc>
              <a:spcBef>
                <a:spcPts val="700"/>
              </a:spcBef>
              <a:spcAft>
                <a:spcPts val="0"/>
              </a:spcAft>
              <a:buClr>
                <a:schemeClr val="dk1"/>
              </a:buClr>
              <a:buSzPts val="2400"/>
              <a:buChar char="•"/>
              <a:defRPr/>
            </a:lvl6pPr>
            <a:lvl7pPr marL="3200400" lvl="6" indent="-381000" algn="l" rtl="0">
              <a:lnSpc>
                <a:spcPct val="90000"/>
              </a:lnSpc>
              <a:spcBef>
                <a:spcPts val="700"/>
              </a:spcBef>
              <a:spcAft>
                <a:spcPts val="0"/>
              </a:spcAft>
              <a:buClr>
                <a:schemeClr val="dk1"/>
              </a:buClr>
              <a:buSzPts val="2400"/>
              <a:buChar char="•"/>
              <a:defRPr/>
            </a:lvl7pPr>
            <a:lvl8pPr marL="3657600" lvl="7" indent="-381000" algn="l" rtl="0">
              <a:lnSpc>
                <a:spcPct val="90000"/>
              </a:lnSpc>
              <a:spcBef>
                <a:spcPts val="700"/>
              </a:spcBef>
              <a:spcAft>
                <a:spcPts val="0"/>
              </a:spcAft>
              <a:buClr>
                <a:schemeClr val="dk1"/>
              </a:buClr>
              <a:buSzPts val="2400"/>
              <a:buChar char="•"/>
              <a:defRPr/>
            </a:lvl8pPr>
            <a:lvl9pPr marL="4114800" lvl="8" indent="-381000" algn="l" rtl="0">
              <a:lnSpc>
                <a:spcPct val="90000"/>
              </a:lnSpc>
              <a:spcBef>
                <a:spcPts val="700"/>
              </a:spcBef>
              <a:spcAft>
                <a:spcPts val="0"/>
              </a:spcAft>
              <a:buClr>
                <a:schemeClr val="dk1"/>
              </a:buClr>
              <a:buSzPts val="2400"/>
              <a:buChar char="•"/>
              <a:defRPr/>
            </a:lvl9pPr>
          </a:lstStyle>
          <a:p>
            <a:endParaRPr/>
          </a:p>
        </p:txBody>
      </p:sp>
      <p:sp>
        <p:nvSpPr>
          <p:cNvPr id="285" name="Google Shape;285;p45"/>
          <p:cNvSpPr txBox="1">
            <a:spLocks noGrp="1"/>
          </p:cNvSpPr>
          <p:nvPr>
            <p:ph type="subTitle" idx="2"/>
          </p:nvPr>
        </p:nvSpPr>
        <p:spPr>
          <a:xfrm>
            <a:off x="749300" y="3886200"/>
            <a:ext cx="2768400" cy="2260800"/>
          </a:xfrm>
          <a:prstGeom prst="rect">
            <a:avLst/>
          </a:prstGeom>
          <a:noFill/>
          <a:ln>
            <a:noFill/>
          </a:ln>
        </p:spPr>
        <p:txBody>
          <a:bodyPr spcFirstLastPara="1" wrap="square" lIns="121900" tIns="60925" rIns="121900" bIns="60925" anchor="t" anchorCtr="0">
            <a:normAutofit/>
          </a:bodyPr>
          <a:lstStyle>
            <a:lvl1pPr lvl="0" algn="r" rtl="0">
              <a:lnSpc>
                <a:spcPct val="90000"/>
              </a:lnSpc>
              <a:spcBef>
                <a:spcPts val="1300"/>
              </a:spcBef>
              <a:spcAft>
                <a:spcPts val="0"/>
              </a:spcAft>
              <a:buClr>
                <a:schemeClr val="lt1"/>
              </a:buClr>
              <a:buSzPts val="1700"/>
              <a:buFont typeface="Montserrat SemiBold"/>
              <a:buNone/>
              <a:defRPr sz="1700">
                <a:solidFill>
                  <a:schemeClr val="lt1"/>
                </a:solidFill>
                <a:latin typeface="Montserrat SemiBold"/>
                <a:ea typeface="Montserrat SemiBold"/>
                <a:cs typeface="Montserrat SemiBold"/>
                <a:sym typeface="Montserrat SemiBold"/>
              </a:defRPr>
            </a:lvl1pPr>
            <a:lvl2pPr lvl="1" algn="l" rtl="0">
              <a:lnSpc>
                <a:spcPct val="90000"/>
              </a:lnSpc>
              <a:spcBef>
                <a:spcPts val="700"/>
              </a:spcBef>
              <a:spcAft>
                <a:spcPts val="0"/>
              </a:spcAft>
              <a:buSzPts val="1500"/>
              <a:buNone/>
              <a:defRPr sz="1500"/>
            </a:lvl2pPr>
            <a:lvl3pPr lvl="2" algn="l" rtl="0">
              <a:lnSpc>
                <a:spcPct val="90000"/>
              </a:lnSpc>
              <a:spcBef>
                <a:spcPts val="700"/>
              </a:spcBef>
              <a:spcAft>
                <a:spcPts val="0"/>
              </a:spcAft>
              <a:buSzPts val="1200"/>
              <a:buNone/>
              <a:defRPr sz="1200"/>
            </a:lvl3pPr>
            <a:lvl4pPr lvl="3" algn="l" rtl="0">
              <a:lnSpc>
                <a:spcPct val="90000"/>
              </a:lnSpc>
              <a:spcBef>
                <a:spcPts val="700"/>
              </a:spcBef>
              <a:spcAft>
                <a:spcPts val="0"/>
              </a:spcAft>
              <a:buSzPts val="900"/>
              <a:buNone/>
              <a:defRPr sz="900"/>
            </a:lvl4pPr>
            <a:lvl5pPr lvl="4" algn="l" rtl="0">
              <a:lnSpc>
                <a:spcPct val="90000"/>
              </a:lnSpc>
              <a:spcBef>
                <a:spcPts val="700"/>
              </a:spcBef>
              <a:spcAft>
                <a:spcPts val="0"/>
              </a:spcAft>
              <a:buSzPts val="900"/>
              <a:buNone/>
              <a:defRPr sz="900"/>
            </a:lvl5pPr>
            <a:lvl6pPr lvl="5" algn="l" rtl="0">
              <a:lnSpc>
                <a:spcPct val="90000"/>
              </a:lnSpc>
              <a:spcBef>
                <a:spcPts val="700"/>
              </a:spcBef>
              <a:spcAft>
                <a:spcPts val="0"/>
              </a:spcAft>
              <a:buSzPts val="1700"/>
              <a:buNone/>
              <a:defRPr sz="1700"/>
            </a:lvl6pPr>
            <a:lvl7pPr lvl="6" algn="l" rtl="0">
              <a:lnSpc>
                <a:spcPct val="90000"/>
              </a:lnSpc>
              <a:spcBef>
                <a:spcPts val="700"/>
              </a:spcBef>
              <a:spcAft>
                <a:spcPts val="0"/>
              </a:spcAft>
              <a:buSzPts val="1700"/>
              <a:buNone/>
              <a:defRPr sz="1700"/>
            </a:lvl7pPr>
            <a:lvl8pPr lvl="7" algn="l" rtl="0">
              <a:lnSpc>
                <a:spcPct val="90000"/>
              </a:lnSpc>
              <a:spcBef>
                <a:spcPts val="700"/>
              </a:spcBef>
              <a:spcAft>
                <a:spcPts val="0"/>
              </a:spcAft>
              <a:buSzPts val="1700"/>
              <a:buNone/>
              <a:defRPr sz="1700"/>
            </a:lvl8pPr>
            <a:lvl9pPr lvl="8" algn="l" rtl="0">
              <a:lnSpc>
                <a:spcPct val="90000"/>
              </a:lnSpc>
              <a:spcBef>
                <a:spcPts val="700"/>
              </a:spcBef>
              <a:spcAft>
                <a:spcPts val="0"/>
              </a:spcAft>
              <a:buSzPts val="1700"/>
              <a:buNone/>
              <a:defRPr sz="1700"/>
            </a:lvl9pPr>
          </a:lstStyle>
          <a:p>
            <a:endParaRPr/>
          </a:p>
        </p:txBody>
      </p:sp>
      <p:sp>
        <p:nvSpPr>
          <p:cNvPr id="286" name="Google Shape;286;p45"/>
          <p:cNvSpPr txBox="1"/>
          <p:nvPr/>
        </p:nvSpPr>
        <p:spPr>
          <a:xfrm>
            <a:off x="4648312"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8E93C2"/>
                </a:solidFill>
                <a:latin typeface="Montserrat Medium"/>
                <a:ea typeface="Montserrat Medium"/>
                <a:cs typeface="Montserrat Medium"/>
                <a:sym typeface="Montserrat Medium"/>
              </a:rPr>
              <a:t>Proprietary and confidential</a:t>
            </a:r>
            <a:endParaRPr sz="800" b="0" i="1" u="none" strike="noStrike" cap="none">
              <a:solidFill>
                <a:srgbClr val="8E93C2"/>
              </a:solidFill>
              <a:latin typeface="Montserrat Medium"/>
              <a:ea typeface="Montserrat Medium"/>
              <a:cs typeface="Montserrat Medium"/>
              <a:sym typeface="Montserrat Medium"/>
            </a:endParaRPr>
          </a:p>
        </p:txBody>
      </p:sp>
      <p:pic>
        <p:nvPicPr>
          <p:cNvPr id="287" name="Google Shape;287;p45"/>
          <p:cNvPicPr preferRelativeResize="0"/>
          <p:nvPr/>
        </p:nvPicPr>
        <p:blipFill rotWithShape="1">
          <a:blip r:embed="rId3">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uote">
  <p:cSld name="Blank_White_1">
    <p:bg>
      <p:bgPr>
        <a:solidFill>
          <a:schemeClr val="lt2"/>
        </a:solidFill>
        <a:effectLst/>
      </p:bgPr>
    </p:bg>
    <p:spTree>
      <p:nvGrpSpPr>
        <p:cNvPr id="1" name="Shape 288"/>
        <p:cNvGrpSpPr/>
        <p:nvPr/>
      </p:nvGrpSpPr>
      <p:grpSpPr>
        <a:xfrm>
          <a:off x="0" y="0"/>
          <a:ext cx="0" cy="0"/>
          <a:chOff x="0" y="0"/>
          <a:chExt cx="0" cy="0"/>
        </a:xfrm>
      </p:grpSpPr>
      <p:pic>
        <p:nvPicPr>
          <p:cNvPr id="289" name="Google Shape;289;p46"/>
          <p:cNvPicPr preferRelativeResize="0"/>
          <p:nvPr/>
        </p:nvPicPr>
        <p:blipFill rotWithShape="1">
          <a:blip r:embed="rId2">
            <a:alphaModFix/>
          </a:blip>
          <a:srcRect/>
          <a:stretch/>
        </p:blipFill>
        <p:spPr>
          <a:xfrm>
            <a:off x="0" y="0"/>
            <a:ext cx="12192000" cy="6851653"/>
          </a:xfrm>
          <a:prstGeom prst="rect">
            <a:avLst/>
          </a:prstGeom>
          <a:noFill/>
          <a:ln>
            <a:noFill/>
          </a:ln>
        </p:spPr>
      </p:pic>
      <p:pic>
        <p:nvPicPr>
          <p:cNvPr id="290" name="Google Shape;290;p46"/>
          <p:cNvPicPr preferRelativeResize="0"/>
          <p:nvPr/>
        </p:nvPicPr>
        <p:blipFill rotWithShape="1">
          <a:blip r:embed="rId3">
            <a:alphaModFix/>
          </a:blip>
          <a:srcRect/>
          <a:stretch/>
        </p:blipFill>
        <p:spPr>
          <a:xfrm>
            <a:off x="-8" y="0"/>
            <a:ext cx="3464351" cy="6858001"/>
          </a:xfrm>
          <a:prstGeom prst="rect">
            <a:avLst/>
          </a:prstGeom>
          <a:noFill/>
          <a:ln>
            <a:noFill/>
          </a:ln>
        </p:spPr>
      </p:pic>
      <p:pic>
        <p:nvPicPr>
          <p:cNvPr id="291" name="Google Shape;291;p46"/>
          <p:cNvPicPr preferRelativeResize="0"/>
          <p:nvPr/>
        </p:nvPicPr>
        <p:blipFill rotWithShape="1">
          <a:blip r:embed="rId4">
            <a:alphaModFix/>
          </a:blip>
          <a:srcRect/>
          <a:stretch/>
        </p:blipFill>
        <p:spPr>
          <a:xfrm>
            <a:off x="1163083" y="1631965"/>
            <a:ext cx="892867" cy="669634"/>
          </a:xfrm>
          <a:prstGeom prst="rect">
            <a:avLst/>
          </a:prstGeom>
          <a:noFill/>
          <a:ln>
            <a:noFill/>
          </a:ln>
        </p:spPr>
      </p:pic>
      <p:sp>
        <p:nvSpPr>
          <p:cNvPr id="292" name="Google Shape;292;p46"/>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8E93C2"/>
                </a:solidFill>
                <a:latin typeface="Montserrat Medium"/>
                <a:ea typeface="Montserrat Medium"/>
                <a:cs typeface="Montserrat Medium"/>
                <a:sym typeface="Montserrat Medium"/>
              </a:rPr>
              <a:t>Proprietary and confidential</a:t>
            </a:r>
            <a:endParaRPr sz="800" b="0" i="1" u="none" strike="noStrike" cap="none">
              <a:solidFill>
                <a:srgbClr val="8E93C2"/>
              </a:solidFill>
              <a:latin typeface="Montserrat Medium"/>
              <a:ea typeface="Montserrat Medium"/>
              <a:cs typeface="Montserrat Medium"/>
              <a:sym typeface="Montserrat Medium"/>
            </a:endParaRPr>
          </a:p>
        </p:txBody>
      </p:sp>
      <p:sp>
        <p:nvSpPr>
          <p:cNvPr id="293" name="Google Shape;293;p46"/>
          <p:cNvSpPr txBox="1">
            <a:spLocks noGrp="1"/>
          </p:cNvSpPr>
          <p:nvPr>
            <p:ph type="title"/>
          </p:nvPr>
        </p:nvSpPr>
        <p:spPr>
          <a:xfrm>
            <a:off x="2434933" y="1565333"/>
            <a:ext cx="8920800" cy="2304300"/>
          </a:xfrm>
          <a:prstGeom prst="rect">
            <a:avLst/>
          </a:prstGeom>
          <a:noFill/>
          <a:ln>
            <a:noFill/>
          </a:ln>
        </p:spPr>
        <p:txBody>
          <a:bodyPr spcFirstLastPara="1" wrap="square" lIns="121900" tIns="60925" rIns="121900" bIns="60925" anchor="t" anchorCtr="0">
            <a:noAutofit/>
          </a:bodyPr>
          <a:lstStyle>
            <a:lvl1pPr lvl="0" algn="l" rtl="0">
              <a:lnSpc>
                <a:spcPct val="115000"/>
              </a:lnSpc>
              <a:spcBef>
                <a:spcPts val="0"/>
              </a:spcBef>
              <a:spcAft>
                <a:spcPts val="0"/>
              </a:spcAft>
              <a:buSzPts val="3500"/>
              <a:buFont typeface="Montserrat SemiBold"/>
              <a:buNone/>
              <a:defRPr sz="3500">
                <a:latin typeface="Montserrat SemiBold"/>
                <a:ea typeface="Montserrat SemiBold"/>
                <a:cs typeface="Montserrat SemiBold"/>
                <a:sym typeface="Montserrat SemiBold"/>
              </a:defRPr>
            </a:lvl1pPr>
            <a:lvl2pPr lvl="1" algn="l" rtl="0">
              <a:lnSpc>
                <a:spcPct val="100000"/>
              </a:lnSpc>
              <a:spcBef>
                <a:spcPts val="0"/>
              </a:spcBef>
              <a:spcAft>
                <a:spcPts val="0"/>
              </a:spcAft>
              <a:buSzPts val="1900"/>
              <a:buNone/>
              <a:defRPr>
                <a:latin typeface="Montserrat"/>
                <a:ea typeface="Montserrat"/>
                <a:cs typeface="Montserrat"/>
                <a:sym typeface="Montserrat"/>
              </a:defRPr>
            </a:lvl2pPr>
            <a:lvl3pPr lvl="2" algn="l" rtl="0">
              <a:lnSpc>
                <a:spcPct val="100000"/>
              </a:lnSpc>
              <a:spcBef>
                <a:spcPts val="0"/>
              </a:spcBef>
              <a:spcAft>
                <a:spcPts val="0"/>
              </a:spcAft>
              <a:buSzPts val="1900"/>
              <a:buNone/>
              <a:defRPr>
                <a:latin typeface="Montserrat"/>
                <a:ea typeface="Montserrat"/>
                <a:cs typeface="Montserrat"/>
                <a:sym typeface="Montserrat"/>
              </a:defRPr>
            </a:lvl3pPr>
            <a:lvl4pPr lvl="3" algn="l" rtl="0">
              <a:lnSpc>
                <a:spcPct val="100000"/>
              </a:lnSpc>
              <a:spcBef>
                <a:spcPts val="0"/>
              </a:spcBef>
              <a:spcAft>
                <a:spcPts val="0"/>
              </a:spcAft>
              <a:buSzPts val="1900"/>
              <a:buNone/>
              <a:defRPr>
                <a:latin typeface="Montserrat"/>
                <a:ea typeface="Montserrat"/>
                <a:cs typeface="Montserrat"/>
                <a:sym typeface="Montserrat"/>
              </a:defRPr>
            </a:lvl4pPr>
            <a:lvl5pPr lvl="4" algn="l" rtl="0">
              <a:lnSpc>
                <a:spcPct val="100000"/>
              </a:lnSpc>
              <a:spcBef>
                <a:spcPts val="0"/>
              </a:spcBef>
              <a:spcAft>
                <a:spcPts val="0"/>
              </a:spcAft>
              <a:buSzPts val="1900"/>
              <a:buNone/>
              <a:defRPr>
                <a:latin typeface="Montserrat"/>
                <a:ea typeface="Montserrat"/>
                <a:cs typeface="Montserrat"/>
                <a:sym typeface="Montserrat"/>
              </a:defRPr>
            </a:lvl5pPr>
            <a:lvl6pPr lvl="5" algn="l" rtl="0">
              <a:lnSpc>
                <a:spcPct val="100000"/>
              </a:lnSpc>
              <a:spcBef>
                <a:spcPts val="0"/>
              </a:spcBef>
              <a:spcAft>
                <a:spcPts val="0"/>
              </a:spcAft>
              <a:buSzPts val="1900"/>
              <a:buNone/>
              <a:defRPr>
                <a:latin typeface="Montserrat"/>
                <a:ea typeface="Montserrat"/>
                <a:cs typeface="Montserrat"/>
                <a:sym typeface="Montserrat"/>
              </a:defRPr>
            </a:lvl6pPr>
            <a:lvl7pPr lvl="6" algn="l" rtl="0">
              <a:lnSpc>
                <a:spcPct val="100000"/>
              </a:lnSpc>
              <a:spcBef>
                <a:spcPts val="0"/>
              </a:spcBef>
              <a:spcAft>
                <a:spcPts val="0"/>
              </a:spcAft>
              <a:buSzPts val="1900"/>
              <a:buNone/>
              <a:defRPr>
                <a:latin typeface="Montserrat"/>
                <a:ea typeface="Montserrat"/>
                <a:cs typeface="Montserrat"/>
                <a:sym typeface="Montserrat"/>
              </a:defRPr>
            </a:lvl7pPr>
            <a:lvl8pPr lvl="7" algn="l" rtl="0">
              <a:lnSpc>
                <a:spcPct val="100000"/>
              </a:lnSpc>
              <a:spcBef>
                <a:spcPts val="0"/>
              </a:spcBef>
              <a:spcAft>
                <a:spcPts val="0"/>
              </a:spcAft>
              <a:buSzPts val="1900"/>
              <a:buNone/>
              <a:defRPr>
                <a:latin typeface="Montserrat"/>
                <a:ea typeface="Montserrat"/>
                <a:cs typeface="Montserrat"/>
                <a:sym typeface="Montserrat"/>
              </a:defRPr>
            </a:lvl8pPr>
            <a:lvl9pPr lvl="8" algn="l" rtl="0">
              <a:lnSpc>
                <a:spcPct val="100000"/>
              </a:lnSpc>
              <a:spcBef>
                <a:spcPts val="0"/>
              </a:spcBef>
              <a:spcAft>
                <a:spcPts val="0"/>
              </a:spcAft>
              <a:buSzPts val="1900"/>
              <a:buNone/>
              <a:defRPr>
                <a:latin typeface="Montserrat"/>
                <a:ea typeface="Montserrat"/>
                <a:cs typeface="Montserrat"/>
                <a:sym typeface="Montserrat"/>
              </a:defRPr>
            </a:lvl9pPr>
          </a:lstStyle>
          <a:p>
            <a:endParaRPr/>
          </a:p>
        </p:txBody>
      </p:sp>
      <p:sp>
        <p:nvSpPr>
          <p:cNvPr id="294" name="Google Shape;294;p46"/>
          <p:cNvSpPr txBox="1">
            <a:spLocks noGrp="1"/>
          </p:cNvSpPr>
          <p:nvPr>
            <p:ph type="subTitle" idx="1"/>
          </p:nvPr>
        </p:nvSpPr>
        <p:spPr>
          <a:xfrm>
            <a:off x="2434933" y="4318637"/>
            <a:ext cx="7977900" cy="462000"/>
          </a:xfrm>
          <a:prstGeom prst="rect">
            <a:avLst/>
          </a:prstGeom>
          <a:noFill/>
          <a:ln>
            <a:noFill/>
          </a:ln>
        </p:spPr>
        <p:txBody>
          <a:bodyPr spcFirstLastPara="1" wrap="square" lIns="121900" tIns="60925" rIns="121900" bIns="60925" anchor="b" anchorCtr="0">
            <a:normAutofit/>
          </a:bodyPr>
          <a:lstStyle>
            <a:lvl1pPr lvl="0" algn="l" rtl="0">
              <a:lnSpc>
                <a:spcPct val="90000"/>
              </a:lnSpc>
              <a:spcBef>
                <a:spcPts val="1300"/>
              </a:spcBef>
              <a:spcAft>
                <a:spcPts val="0"/>
              </a:spcAft>
              <a:buClr>
                <a:schemeClr val="accent6"/>
              </a:buClr>
              <a:buSzPts val="1900"/>
              <a:buFont typeface="Montserrat"/>
              <a:buNone/>
              <a:defRPr sz="1900" b="1">
                <a:solidFill>
                  <a:schemeClr val="accent6"/>
                </a:solidFill>
              </a:defRPr>
            </a:lvl1pPr>
            <a:lvl2pPr lvl="1" algn="l" rtl="0">
              <a:lnSpc>
                <a:spcPct val="90000"/>
              </a:lnSpc>
              <a:spcBef>
                <a:spcPts val="700"/>
              </a:spcBef>
              <a:spcAft>
                <a:spcPts val="0"/>
              </a:spcAft>
              <a:buSzPts val="2100"/>
              <a:buNone/>
              <a:defRPr/>
            </a:lvl2pPr>
            <a:lvl3pPr lvl="2" algn="l" rtl="0">
              <a:lnSpc>
                <a:spcPct val="90000"/>
              </a:lnSpc>
              <a:spcBef>
                <a:spcPts val="700"/>
              </a:spcBef>
              <a:spcAft>
                <a:spcPts val="0"/>
              </a:spcAft>
              <a:buSzPts val="1900"/>
              <a:buNone/>
              <a:defRPr/>
            </a:lvl3pPr>
            <a:lvl4pPr lvl="3" algn="l" rtl="0">
              <a:lnSpc>
                <a:spcPct val="90000"/>
              </a:lnSpc>
              <a:spcBef>
                <a:spcPts val="700"/>
              </a:spcBef>
              <a:spcAft>
                <a:spcPts val="0"/>
              </a:spcAft>
              <a:buSzPts val="1600"/>
              <a:buNone/>
              <a:defRPr/>
            </a:lvl4pPr>
            <a:lvl5pPr lvl="4" algn="l" rtl="0">
              <a:lnSpc>
                <a:spcPct val="90000"/>
              </a:lnSpc>
              <a:spcBef>
                <a:spcPts val="700"/>
              </a:spcBef>
              <a:spcAft>
                <a:spcPts val="0"/>
              </a:spcAft>
              <a:buSzPts val="1600"/>
              <a:buNone/>
              <a:defRPr/>
            </a:lvl5pPr>
            <a:lvl6pPr lvl="5" algn="l" rtl="0">
              <a:lnSpc>
                <a:spcPct val="90000"/>
              </a:lnSpc>
              <a:spcBef>
                <a:spcPts val="700"/>
              </a:spcBef>
              <a:spcAft>
                <a:spcPts val="0"/>
              </a:spcAft>
              <a:buSzPts val="2400"/>
              <a:buNone/>
              <a:defRPr/>
            </a:lvl6pPr>
            <a:lvl7pPr lvl="6" algn="l" rtl="0">
              <a:lnSpc>
                <a:spcPct val="90000"/>
              </a:lnSpc>
              <a:spcBef>
                <a:spcPts val="700"/>
              </a:spcBef>
              <a:spcAft>
                <a:spcPts val="0"/>
              </a:spcAft>
              <a:buSzPts val="2400"/>
              <a:buNone/>
              <a:defRPr/>
            </a:lvl7pPr>
            <a:lvl8pPr lvl="7" algn="l" rtl="0">
              <a:lnSpc>
                <a:spcPct val="90000"/>
              </a:lnSpc>
              <a:spcBef>
                <a:spcPts val="700"/>
              </a:spcBef>
              <a:spcAft>
                <a:spcPts val="0"/>
              </a:spcAft>
              <a:buSzPts val="2400"/>
              <a:buNone/>
              <a:defRPr/>
            </a:lvl8pPr>
            <a:lvl9pPr lvl="8" algn="l" rtl="0">
              <a:lnSpc>
                <a:spcPct val="90000"/>
              </a:lnSpc>
              <a:spcBef>
                <a:spcPts val="700"/>
              </a:spcBef>
              <a:spcAft>
                <a:spcPts val="0"/>
              </a:spcAft>
              <a:buSzPts val="2400"/>
              <a:buNone/>
              <a:defRPr/>
            </a:lvl9pPr>
          </a:lstStyle>
          <a:p>
            <a:endParaRPr/>
          </a:p>
        </p:txBody>
      </p:sp>
      <p:sp>
        <p:nvSpPr>
          <p:cNvPr id="295" name="Google Shape;295;p46"/>
          <p:cNvSpPr txBox="1">
            <a:spLocks noGrp="1"/>
          </p:cNvSpPr>
          <p:nvPr>
            <p:ph type="subTitle" idx="2"/>
          </p:nvPr>
        </p:nvSpPr>
        <p:spPr>
          <a:xfrm>
            <a:off x="2434933" y="4761201"/>
            <a:ext cx="8050500" cy="1185900"/>
          </a:xfrm>
          <a:prstGeom prst="rect">
            <a:avLst/>
          </a:prstGeom>
          <a:noFill/>
          <a:ln>
            <a:noFill/>
          </a:ln>
        </p:spPr>
        <p:txBody>
          <a:bodyPr spcFirstLastPara="1" wrap="square" lIns="121900" tIns="60925" rIns="121900" bIns="60925" anchor="t" anchorCtr="0">
            <a:normAutofit/>
          </a:bodyPr>
          <a:lstStyle>
            <a:lvl1pPr lvl="0" algn="l" rtl="0">
              <a:lnSpc>
                <a:spcPct val="90000"/>
              </a:lnSpc>
              <a:spcBef>
                <a:spcPts val="1300"/>
              </a:spcBef>
              <a:spcAft>
                <a:spcPts val="0"/>
              </a:spcAft>
              <a:buSzPts val="1500"/>
              <a:buFont typeface="Montserrat Medium"/>
              <a:buNone/>
              <a:defRPr sz="1500">
                <a:latin typeface="Montserrat Medium"/>
                <a:ea typeface="Montserrat Medium"/>
                <a:cs typeface="Montserrat Medium"/>
                <a:sym typeface="Montserrat Medium"/>
              </a:defRPr>
            </a:lvl1pPr>
            <a:lvl2pPr lvl="1" algn="l" rtl="0">
              <a:lnSpc>
                <a:spcPct val="90000"/>
              </a:lnSpc>
              <a:spcBef>
                <a:spcPts val="700"/>
              </a:spcBef>
              <a:spcAft>
                <a:spcPts val="0"/>
              </a:spcAft>
              <a:buSzPts val="2100"/>
              <a:buNone/>
              <a:defRPr/>
            </a:lvl2pPr>
            <a:lvl3pPr lvl="2" algn="l" rtl="0">
              <a:lnSpc>
                <a:spcPct val="90000"/>
              </a:lnSpc>
              <a:spcBef>
                <a:spcPts val="700"/>
              </a:spcBef>
              <a:spcAft>
                <a:spcPts val="0"/>
              </a:spcAft>
              <a:buSzPts val="1900"/>
              <a:buNone/>
              <a:defRPr/>
            </a:lvl3pPr>
            <a:lvl4pPr lvl="3" algn="l" rtl="0">
              <a:lnSpc>
                <a:spcPct val="90000"/>
              </a:lnSpc>
              <a:spcBef>
                <a:spcPts val="700"/>
              </a:spcBef>
              <a:spcAft>
                <a:spcPts val="0"/>
              </a:spcAft>
              <a:buSzPts val="1600"/>
              <a:buNone/>
              <a:defRPr/>
            </a:lvl4pPr>
            <a:lvl5pPr lvl="4" algn="l" rtl="0">
              <a:lnSpc>
                <a:spcPct val="90000"/>
              </a:lnSpc>
              <a:spcBef>
                <a:spcPts val="700"/>
              </a:spcBef>
              <a:spcAft>
                <a:spcPts val="0"/>
              </a:spcAft>
              <a:buSzPts val="1600"/>
              <a:buNone/>
              <a:defRPr/>
            </a:lvl5pPr>
            <a:lvl6pPr lvl="5" algn="l" rtl="0">
              <a:lnSpc>
                <a:spcPct val="90000"/>
              </a:lnSpc>
              <a:spcBef>
                <a:spcPts val="700"/>
              </a:spcBef>
              <a:spcAft>
                <a:spcPts val="0"/>
              </a:spcAft>
              <a:buSzPts val="2400"/>
              <a:buNone/>
              <a:defRPr/>
            </a:lvl6pPr>
            <a:lvl7pPr lvl="6" algn="l" rtl="0">
              <a:lnSpc>
                <a:spcPct val="90000"/>
              </a:lnSpc>
              <a:spcBef>
                <a:spcPts val="700"/>
              </a:spcBef>
              <a:spcAft>
                <a:spcPts val="0"/>
              </a:spcAft>
              <a:buSzPts val="2400"/>
              <a:buNone/>
              <a:defRPr/>
            </a:lvl7pPr>
            <a:lvl8pPr lvl="7" algn="l" rtl="0">
              <a:lnSpc>
                <a:spcPct val="90000"/>
              </a:lnSpc>
              <a:spcBef>
                <a:spcPts val="700"/>
              </a:spcBef>
              <a:spcAft>
                <a:spcPts val="0"/>
              </a:spcAft>
              <a:buSzPts val="2400"/>
              <a:buNone/>
              <a:defRPr/>
            </a:lvl8pPr>
            <a:lvl9pPr lvl="8" algn="l" rtl="0">
              <a:lnSpc>
                <a:spcPct val="90000"/>
              </a:lnSpc>
              <a:spcBef>
                <a:spcPts val="700"/>
              </a:spcBef>
              <a:spcAft>
                <a:spcPts val="0"/>
              </a:spcAft>
              <a:buSzPts val="2400"/>
              <a:buNone/>
              <a:defRPr/>
            </a:lvl9pPr>
          </a:lstStyle>
          <a:p>
            <a:endParaRPr/>
          </a:p>
        </p:txBody>
      </p:sp>
      <p:pic>
        <p:nvPicPr>
          <p:cNvPr id="296" name="Google Shape;296;p46"/>
          <p:cNvPicPr preferRelativeResize="0"/>
          <p:nvPr/>
        </p:nvPicPr>
        <p:blipFill rotWithShape="1">
          <a:blip r:embed="rId5">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tatement2">
  <p:cSld name="TITLE_AND_BODY_2">
    <p:bg>
      <p:bgPr>
        <a:solidFill>
          <a:schemeClr val="lt2"/>
        </a:solidFill>
        <a:effectLst/>
      </p:bgPr>
    </p:bg>
    <p:spTree>
      <p:nvGrpSpPr>
        <p:cNvPr id="1" name="Shape 297"/>
        <p:cNvGrpSpPr/>
        <p:nvPr/>
      </p:nvGrpSpPr>
      <p:grpSpPr>
        <a:xfrm>
          <a:off x="0" y="0"/>
          <a:ext cx="0" cy="0"/>
          <a:chOff x="0" y="0"/>
          <a:chExt cx="0" cy="0"/>
        </a:xfrm>
      </p:grpSpPr>
      <p:pic>
        <p:nvPicPr>
          <p:cNvPr id="298" name="Google Shape;298;p4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99" name="Google Shape;299;p47"/>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8E93C2"/>
                </a:solidFill>
                <a:latin typeface="Montserrat Medium"/>
                <a:ea typeface="Montserrat Medium"/>
                <a:cs typeface="Montserrat Medium"/>
                <a:sym typeface="Montserrat Medium"/>
              </a:rPr>
              <a:t>Proprietary and confidential</a:t>
            </a:r>
            <a:endParaRPr sz="800" b="0" i="1" u="none" strike="noStrike" cap="none">
              <a:solidFill>
                <a:srgbClr val="8E93C2"/>
              </a:solidFill>
              <a:latin typeface="Montserrat Medium"/>
              <a:ea typeface="Montserrat Medium"/>
              <a:cs typeface="Montserrat Medium"/>
              <a:sym typeface="Montserrat Medium"/>
            </a:endParaRPr>
          </a:p>
        </p:txBody>
      </p:sp>
      <p:sp>
        <p:nvSpPr>
          <p:cNvPr id="300" name="Google Shape;300;p47"/>
          <p:cNvSpPr txBox="1">
            <a:spLocks noGrp="1"/>
          </p:cNvSpPr>
          <p:nvPr>
            <p:ph type="title"/>
          </p:nvPr>
        </p:nvSpPr>
        <p:spPr>
          <a:xfrm>
            <a:off x="3033433" y="1774567"/>
            <a:ext cx="8478000" cy="25812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4300"/>
              <a:buFont typeface="Montserrat"/>
              <a:buNone/>
              <a:defRPr sz="4300" b="1">
                <a:latin typeface="Montserrat"/>
                <a:ea typeface="Montserrat"/>
                <a:cs typeface="Montserrat"/>
                <a:sym typeface="Montserrat"/>
              </a:defRPr>
            </a:lvl1pPr>
            <a:lvl2pPr lvl="1" algn="l" rtl="0">
              <a:lnSpc>
                <a:spcPct val="100000"/>
              </a:lnSpc>
              <a:spcBef>
                <a:spcPts val="0"/>
              </a:spcBef>
              <a:spcAft>
                <a:spcPts val="0"/>
              </a:spcAft>
              <a:buSzPts val="1900"/>
              <a:buNone/>
              <a:defRPr>
                <a:latin typeface="Montserrat"/>
                <a:ea typeface="Montserrat"/>
                <a:cs typeface="Montserrat"/>
                <a:sym typeface="Montserrat"/>
              </a:defRPr>
            </a:lvl2pPr>
            <a:lvl3pPr lvl="2" algn="l" rtl="0">
              <a:lnSpc>
                <a:spcPct val="100000"/>
              </a:lnSpc>
              <a:spcBef>
                <a:spcPts val="0"/>
              </a:spcBef>
              <a:spcAft>
                <a:spcPts val="0"/>
              </a:spcAft>
              <a:buSzPts val="1900"/>
              <a:buNone/>
              <a:defRPr>
                <a:latin typeface="Montserrat"/>
                <a:ea typeface="Montserrat"/>
                <a:cs typeface="Montserrat"/>
                <a:sym typeface="Montserrat"/>
              </a:defRPr>
            </a:lvl3pPr>
            <a:lvl4pPr lvl="3" algn="l" rtl="0">
              <a:lnSpc>
                <a:spcPct val="100000"/>
              </a:lnSpc>
              <a:spcBef>
                <a:spcPts val="0"/>
              </a:spcBef>
              <a:spcAft>
                <a:spcPts val="0"/>
              </a:spcAft>
              <a:buSzPts val="1900"/>
              <a:buNone/>
              <a:defRPr>
                <a:latin typeface="Montserrat"/>
                <a:ea typeface="Montserrat"/>
                <a:cs typeface="Montserrat"/>
                <a:sym typeface="Montserrat"/>
              </a:defRPr>
            </a:lvl4pPr>
            <a:lvl5pPr lvl="4" algn="l" rtl="0">
              <a:lnSpc>
                <a:spcPct val="100000"/>
              </a:lnSpc>
              <a:spcBef>
                <a:spcPts val="0"/>
              </a:spcBef>
              <a:spcAft>
                <a:spcPts val="0"/>
              </a:spcAft>
              <a:buSzPts val="1900"/>
              <a:buNone/>
              <a:defRPr>
                <a:latin typeface="Montserrat"/>
                <a:ea typeface="Montserrat"/>
                <a:cs typeface="Montserrat"/>
                <a:sym typeface="Montserrat"/>
              </a:defRPr>
            </a:lvl5pPr>
            <a:lvl6pPr lvl="5" algn="l" rtl="0">
              <a:lnSpc>
                <a:spcPct val="100000"/>
              </a:lnSpc>
              <a:spcBef>
                <a:spcPts val="0"/>
              </a:spcBef>
              <a:spcAft>
                <a:spcPts val="0"/>
              </a:spcAft>
              <a:buSzPts val="1900"/>
              <a:buNone/>
              <a:defRPr>
                <a:latin typeface="Montserrat"/>
                <a:ea typeface="Montserrat"/>
                <a:cs typeface="Montserrat"/>
                <a:sym typeface="Montserrat"/>
              </a:defRPr>
            </a:lvl6pPr>
            <a:lvl7pPr lvl="6" algn="l" rtl="0">
              <a:lnSpc>
                <a:spcPct val="100000"/>
              </a:lnSpc>
              <a:spcBef>
                <a:spcPts val="0"/>
              </a:spcBef>
              <a:spcAft>
                <a:spcPts val="0"/>
              </a:spcAft>
              <a:buSzPts val="1900"/>
              <a:buNone/>
              <a:defRPr>
                <a:latin typeface="Montserrat"/>
                <a:ea typeface="Montserrat"/>
                <a:cs typeface="Montserrat"/>
                <a:sym typeface="Montserrat"/>
              </a:defRPr>
            </a:lvl7pPr>
            <a:lvl8pPr lvl="7" algn="l" rtl="0">
              <a:lnSpc>
                <a:spcPct val="100000"/>
              </a:lnSpc>
              <a:spcBef>
                <a:spcPts val="0"/>
              </a:spcBef>
              <a:spcAft>
                <a:spcPts val="0"/>
              </a:spcAft>
              <a:buSzPts val="1900"/>
              <a:buNone/>
              <a:defRPr>
                <a:latin typeface="Montserrat"/>
                <a:ea typeface="Montserrat"/>
                <a:cs typeface="Montserrat"/>
                <a:sym typeface="Montserrat"/>
              </a:defRPr>
            </a:lvl8pPr>
            <a:lvl9pPr lvl="8" algn="l" rtl="0">
              <a:lnSpc>
                <a:spcPct val="100000"/>
              </a:lnSpc>
              <a:spcBef>
                <a:spcPts val="0"/>
              </a:spcBef>
              <a:spcAft>
                <a:spcPts val="0"/>
              </a:spcAft>
              <a:buSzPts val="1900"/>
              <a:buNone/>
              <a:defRPr>
                <a:latin typeface="Montserrat"/>
                <a:ea typeface="Montserrat"/>
                <a:cs typeface="Montserrat"/>
                <a:sym typeface="Montserrat"/>
              </a:defRPr>
            </a:lvl9pPr>
          </a:lstStyle>
          <a:p>
            <a:endParaRPr/>
          </a:p>
        </p:txBody>
      </p:sp>
      <p:pic>
        <p:nvPicPr>
          <p:cNvPr id="301" name="Google Shape;301;p47"/>
          <p:cNvPicPr preferRelativeResize="0"/>
          <p:nvPr/>
        </p:nvPicPr>
        <p:blipFill rotWithShape="1">
          <a:blip r:embed="rId3">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ntro-dark">
  <p:cSld name="1_Intro-dark">
    <p:bg>
      <p:bgPr>
        <a:solidFill>
          <a:schemeClr val="lt2"/>
        </a:solidFill>
        <a:effectLst/>
      </p:bgPr>
    </p:bg>
    <p:spTree>
      <p:nvGrpSpPr>
        <p:cNvPr id="1" name="Shape 302"/>
        <p:cNvGrpSpPr/>
        <p:nvPr/>
      </p:nvGrpSpPr>
      <p:grpSpPr>
        <a:xfrm>
          <a:off x="0" y="0"/>
          <a:ext cx="0" cy="0"/>
          <a:chOff x="0" y="0"/>
          <a:chExt cx="0" cy="0"/>
        </a:xfrm>
      </p:grpSpPr>
      <p:pic>
        <p:nvPicPr>
          <p:cNvPr id="303" name="Google Shape;303;p4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04" name="Google Shape;304;p48"/>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585FA2"/>
                </a:solidFill>
                <a:latin typeface="Montserrat Medium"/>
                <a:ea typeface="Montserrat Medium"/>
                <a:cs typeface="Montserrat Medium"/>
                <a:sym typeface="Montserrat Medium"/>
              </a:rPr>
              <a:t>Proprietary and confidential</a:t>
            </a:r>
            <a:endParaRPr sz="800" b="0" i="1" u="none" strike="noStrike" cap="none">
              <a:solidFill>
                <a:srgbClr val="585FA2"/>
              </a:solidFill>
              <a:latin typeface="Montserrat Medium"/>
              <a:ea typeface="Montserrat Medium"/>
              <a:cs typeface="Montserrat Medium"/>
              <a:sym typeface="Montserrat Medium"/>
            </a:endParaRPr>
          </a:p>
        </p:txBody>
      </p:sp>
      <p:pic>
        <p:nvPicPr>
          <p:cNvPr id="305" name="Google Shape;305;p48"/>
          <p:cNvPicPr preferRelativeResize="0"/>
          <p:nvPr/>
        </p:nvPicPr>
        <p:blipFill rotWithShape="1">
          <a:blip r:embed="rId3">
            <a:alphaModFix/>
          </a:blip>
          <a:srcRect/>
          <a:stretch/>
        </p:blipFill>
        <p:spPr>
          <a:xfrm>
            <a:off x="10801700" y="6479724"/>
            <a:ext cx="1225000" cy="261067"/>
          </a:xfrm>
          <a:prstGeom prst="rect">
            <a:avLst/>
          </a:prstGeom>
          <a:noFill/>
          <a:ln>
            <a:noFill/>
          </a:ln>
        </p:spPr>
      </p:pic>
      <p:sp>
        <p:nvSpPr>
          <p:cNvPr id="306" name="Google Shape;306;p48"/>
          <p:cNvSpPr txBox="1">
            <a:spLocks noGrp="1"/>
          </p:cNvSpPr>
          <p:nvPr>
            <p:ph type="title"/>
          </p:nvPr>
        </p:nvSpPr>
        <p:spPr>
          <a:xfrm>
            <a:off x="586776" y="2615353"/>
            <a:ext cx="8805300" cy="1014300"/>
          </a:xfrm>
          <a:prstGeom prst="rect">
            <a:avLst/>
          </a:prstGeom>
          <a:noFill/>
          <a:ln>
            <a:noFill/>
          </a:ln>
        </p:spPr>
        <p:txBody>
          <a:bodyPr spcFirstLastPara="1" wrap="square" lIns="121900" tIns="60925" rIns="121900" bIns="60925" anchor="b" anchorCtr="0">
            <a:noAutofit/>
          </a:bodyPr>
          <a:lstStyle>
            <a:lvl1pPr lvl="0" algn="l" rtl="0">
              <a:lnSpc>
                <a:spcPct val="90000"/>
              </a:lnSpc>
              <a:spcBef>
                <a:spcPts val="0"/>
              </a:spcBef>
              <a:spcAft>
                <a:spcPts val="0"/>
              </a:spcAft>
              <a:buClr>
                <a:schemeClr val="lt1"/>
              </a:buClr>
              <a:buSzPts val="7500"/>
              <a:buFont typeface="Montserrat ExtraBold"/>
              <a:buNone/>
              <a:defRPr sz="75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2pPr>
            <a:lvl3pPr lvl="2"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3pPr>
            <a:lvl4pPr lvl="3"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4pPr>
            <a:lvl5pPr lvl="4"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5pPr>
            <a:lvl6pPr lvl="5"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6pPr>
            <a:lvl7pPr lvl="6"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7pPr>
            <a:lvl8pPr lvl="7"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8pPr>
            <a:lvl9pPr lvl="8"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9pPr>
          </a:lstStyle>
          <a:p>
            <a:endParaRPr/>
          </a:p>
        </p:txBody>
      </p:sp>
      <p:sp>
        <p:nvSpPr>
          <p:cNvPr id="307" name="Google Shape;307;p48"/>
          <p:cNvSpPr txBox="1">
            <a:spLocks noGrp="1"/>
          </p:cNvSpPr>
          <p:nvPr>
            <p:ph type="subTitle" idx="1"/>
          </p:nvPr>
        </p:nvSpPr>
        <p:spPr>
          <a:xfrm>
            <a:off x="654831" y="3682785"/>
            <a:ext cx="6209100" cy="521700"/>
          </a:xfrm>
          <a:prstGeom prst="rect">
            <a:avLst/>
          </a:prstGeom>
          <a:noFill/>
          <a:ln>
            <a:noFill/>
          </a:ln>
        </p:spPr>
        <p:txBody>
          <a:bodyPr spcFirstLastPara="1" wrap="square" lIns="121900" tIns="60925" rIns="121900" bIns="60925" anchor="t" anchorCtr="0">
            <a:normAutofit/>
          </a:bodyPr>
          <a:lstStyle>
            <a:lvl1pPr lvl="0" algn="l" rtl="0">
              <a:lnSpc>
                <a:spcPct val="90000"/>
              </a:lnSpc>
              <a:spcBef>
                <a:spcPts val="1300"/>
              </a:spcBef>
              <a:spcAft>
                <a:spcPts val="0"/>
              </a:spcAft>
              <a:buClr>
                <a:schemeClr val="lt1"/>
              </a:buClr>
              <a:buSzPts val="1900"/>
              <a:buFont typeface="Montserrat SemiBold"/>
              <a:buNone/>
              <a:defRPr sz="1900">
                <a:solidFill>
                  <a:schemeClr val="lt1"/>
                </a:solidFill>
                <a:latin typeface="Montserrat SemiBold"/>
                <a:ea typeface="Montserrat SemiBold"/>
                <a:cs typeface="Montserrat SemiBold"/>
                <a:sym typeface="Montserrat SemiBold"/>
              </a:defRPr>
            </a:lvl1pPr>
            <a:lvl2pPr lvl="1" algn="l" rtl="0">
              <a:lnSpc>
                <a:spcPct val="90000"/>
              </a:lnSpc>
              <a:spcBef>
                <a:spcPts val="700"/>
              </a:spcBef>
              <a:spcAft>
                <a:spcPts val="0"/>
              </a:spcAft>
              <a:buClr>
                <a:schemeClr val="lt1"/>
              </a:buClr>
              <a:buSzPts val="2100"/>
              <a:buNone/>
              <a:defRPr>
                <a:solidFill>
                  <a:schemeClr val="lt1"/>
                </a:solidFill>
              </a:defRPr>
            </a:lvl2pPr>
            <a:lvl3pPr lvl="2" algn="l" rtl="0">
              <a:lnSpc>
                <a:spcPct val="90000"/>
              </a:lnSpc>
              <a:spcBef>
                <a:spcPts val="700"/>
              </a:spcBef>
              <a:spcAft>
                <a:spcPts val="0"/>
              </a:spcAft>
              <a:buClr>
                <a:schemeClr val="lt1"/>
              </a:buClr>
              <a:buSzPts val="1900"/>
              <a:buNone/>
              <a:defRPr>
                <a:solidFill>
                  <a:schemeClr val="lt1"/>
                </a:solidFill>
              </a:defRPr>
            </a:lvl3pPr>
            <a:lvl4pPr lvl="3" algn="l" rtl="0">
              <a:lnSpc>
                <a:spcPct val="90000"/>
              </a:lnSpc>
              <a:spcBef>
                <a:spcPts val="700"/>
              </a:spcBef>
              <a:spcAft>
                <a:spcPts val="0"/>
              </a:spcAft>
              <a:buClr>
                <a:schemeClr val="lt1"/>
              </a:buClr>
              <a:buSzPts val="1600"/>
              <a:buNone/>
              <a:defRPr>
                <a:solidFill>
                  <a:schemeClr val="lt1"/>
                </a:solidFill>
              </a:defRPr>
            </a:lvl4pPr>
            <a:lvl5pPr lvl="4" algn="l" rtl="0">
              <a:lnSpc>
                <a:spcPct val="90000"/>
              </a:lnSpc>
              <a:spcBef>
                <a:spcPts val="700"/>
              </a:spcBef>
              <a:spcAft>
                <a:spcPts val="0"/>
              </a:spcAft>
              <a:buClr>
                <a:schemeClr val="lt1"/>
              </a:buClr>
              <a:buSzPts val="1600"/>
              <a:buNone/>
              <a:defRPr>
                <a:solidFill>
                  <a:schemeClr val="lt1"/>
                </a:solidFill>
              </a:defRPr>
            </a:lvl5pPr>
            <a:lvl6pPr lvl="5" algn="l" rtl="0">
              <a:lnSpc>
                <a:spcPct val="90000"/>
              </a:lnSpc>
              <a:spcBef>
                <a:spcPts val="700"/>
              </a:spcBef>
              <a:spcAft>
                <a:spcPts val="0"/>
              </a:spcAft>
              <a:buClr>
                <a:schemeClr val="lt1"/>
              </a:buClr>
              <a:buSzPts val="2400"/>
              <a:buNone/>
              <a:defRPr>
                <a:solidFill>
                  <a:schemeClr val="lt1"/>
                </a:solidFill>
              </a:defRPr>
            </a:lvl6pPr>
            <a:lvl7pPr lvl="6" algn="l" rtl="0">
              <a:lnSpc>
                <a:spcPct val="90000"/>
              </a:lnSpc>
              <a:spcBef>
                <a:spcPts val="700"/>
              </a:spcBef>
              <a:spcAft>
                <a:spcPts val="0"/>
              </a:spcAft>
              <a:buClr>
                <a:schemeClr val="lt1"/>
              </a:buClr>
              <a:buSzPts val="2400"/>
              <a:buNone/>
              <a:defRPr>
                <a:solidFill>
                  <a:schemeClr val="lt1"/>
                </a:solidFill>
              </a:defRPr>
            </a:lvl7pPr>
            <a:lvl8pPr lvl="7" algn="l" rtl="0">
              <a:lnSpc>
                <a:spcPct val="90000"/>
              </a:lnSpc>
              <a:spcBef>
                <a:spcPts val="700"/>
              </a:spcBef>
              <a:spcAft>
                <a:spcPts val="0"/>
              </a:spcAft>
              <a:buClr>
                <a:schemeClr val="lt1"/>
              </a:buClr>
              <a:buSzPts val="2400"/>
              <a:buNone/>
              <a:defRPr>
                <a:solidFill>
                  <a:schemeClr val="lt1"/>
                </a:solidFill>
              </a:defRPr>
            </a:lvl8pPr>
            <a:lvl9pPr lvl="8" algn="l" rtl="0">
              <a:lnSpc>
                <a:spcPct val="90000"/>
              </a:lnSpc>
              <a:spcBef>
                <a:spcPts val="700"/>
              </a:spcBef>
              <a:spcAft>
                <a:spcPts val="0"/>
              </a:spcAft>
              <a:buClr>
                <a:schemeClr val="lt1"/>
              </a:buClr>
              <a:buSzPts val="2400"/>
              <a:buNone/>
              <a:defRPr>
                <a:solidFill>
                  <a:schemeClr val="lt1"/>
                </a:solidFill>
              </a:defRPr>
            </a:lvl9pPr>
          </a:lstStyle>
          <a:p>
            <a:endParaRPr/>
          </a:p>
        </p:txBody>
      </p:sp>
      <p:sp>
        <p:nvSpPr>
          <p:cNvPr id="308" name="Google Shape;308;p48"/>
          <p:cNvSpPr/>
          <p:nvPr/>
        </p:nvSpPr>
        <p:spPr>
          <a:xfrm>
            <a:off x="721433" y="4697900"/>
            <a:ext cx="1422300" cy="1422300"/>
          </a:xfrm>
          <a:prstGeom prst="ellipse">
            <a:avLst/>
          </a:prstGeom>
          <a:solidFill>
            <a:srgbClr val="B1B5D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309" name="Google Shape;309;p48"/>
          <p:cNvPicPr preferRelativeResize="0"/>
          <p:nvPr/>
        </p:nvPicPr>
        <p:blipFill rotWithShape="1">
          <a:blip r:embed="rId4">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310"/>
        <p:cNvGrpSpPr/>
        <p:nvPr/>
      </p:nvGrpSpPr>
      <p:grpSpPr>
        <a:xfrm>
          <a:off x="0" y="0"/>
          <a:ext cx="0" cy="0"/>
          <a:chOff x="0" y="0"/>
          <a:chExt cx="0" cy="0"/>
        </a:xfrm>
      </p:grpSpPr>
      <p:pic>
        <p:nvPicPr>
          <p:cNvPr id="311" name="Google Shape;311;p4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12" name="Google Shape;312;p49"/>
          <p:cNvSpPr txBox="1">
            <a:spLocks noGrp="1"/>
          </p:cNvSpPr>
          <p:nvPr>
            <p:ph type="title"/>
          </p:nvPr>
        </p:nvSpPr>
        <p:spPr>
          <a:xfrm>
            <a:off x="1060321" y="448908"/>
            <a:ext cx="10515600" cy="697500"/>
          </a:xfrm>
          <a:prstGeom prst="rect">
            <a:avLst/>
          </a:prstGeom>
          <a:noFill/>
          <a:ln>
            <a:noFill/>
          </a:ln>
        </p:spPr>
        <p:txBody>
          <a:bodyPr spcFirstLastPara="1" wrap="square" lIns="121900" tIns="60925" rIns="121900" bIns="60925" anchor="ctr" anchorCtr="0">
            <a:noAutofit/>
          </a:bodyPr>
          <a:lstStyle>
            <a:lvl1pPr lvl="0" algn="l" rtl="0">
              <a:lnSpc>
                <a:spcPct val="90000"/>
              </a:lnSpc>
              <a:spcBef>
                <a:spcPts val="0"/>
              </a:spcBef>
              <a:spcAft>
                <a:spcPts val="0"/>
              </a:spcAft>
              <a:buSzPts val="3300"/>
              <a:buFont typeface="Montserrat ExtraBold"/>
              <a:buNone/>
              <a:defRPr sz="33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313" name="Google Shape;313;p49"/>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8E93C2"/>
                </a:solidFill>
                <a:latin typeface="Montserrat Medium"/>
                <a:ea typeface="Montserrat Medium"/>
                <a:cs typeface="Montserrat Medium"/>
                <a:sym typeface="Montserrat Medium"/>
              </a:rPr>
              <a:t>Proprietary and confidential</a:t>
            </a:r>
            <a:endParaRPr sz="800" b="0" i="1" u="none" strike="noStrike" cap="none">
              <a:solidFill>
                <a:srgbClr val="8E93C2"/>
              </a:solidFill>
              <a:latin typeface="Montserrat Medium"/>
              <a:ea typeface="Montserrat Medium"/>
              <a:cs typeface="Montserrat Medium"/>
              <a:sym typeface="Montserrat Medium"/>
            </a:endParaRPr>
          </a:p>
        </p:txBody>
      </p:sp>
      <p:pic>
        <p:nvPicPr>
          <p:cNvPr id="314" name="Google Shape;314;p49"/>
          <p:cNvPicPr preferRelativeResize="0"/>
          <p:nvPr/>
        </p:nvPicPr>
        <p:blipFill rotWithShape="1">
          <a:blip r:embed="rId3">
            <a:alphaModFix/>
          </a:blip>
          <a:srcRect t="-12451" b="-12439"/>
          <a:stretch/>
        </p:blipFill>
        <p:spPr>
          <a:xfrm>
            <a:off x="10801700" y="6479724"/>
            <a:ext cx="1225001" cy="261067"/>
          </a:xfrm>
          <a:prstGeom prst="rect">
            <a:avLst/>
          </a:prstGeom>
          <a:noFill/>
          <a:ln>
            <a:noFill/>
          </a:ln>
        </p:spPr>
      </p:pic>
      <p:sp>
        <p:nvSpPr>
          <p:cNvPr id="315" name="Google Shape;315;p49"/>
          <p:cNvSpPr/>
          <p:nvPr/>
        </p:nvSpPr>
        <p:spPr>
          <a:xfrm rot="5400000">
            <a:off x="237100" y="292300"/>
            <a:ext cx="536700" cy="10107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6" name="Google Shape;316;p49"/>
          <p:cNvSpPr txBox="1">
            <a:spLocks noGrp="1"/>
          </p:cNvSpPr>
          <p:nvPr>
            <p:ph type="body" idx="1"/>
          </p:nvPr>
        </p:nvSpPr>
        <p:spPr>
          <a:xfrm>
            <a:off x="1310800" y="4605459"/>
            <a:ext cx="2228400" cy="424500"/>
          </a:xfrm>
          <a:prstGeom prst="rect">
            <a:avLst/>
          </a:prstGeom>
          <a:noFill/>
          <a:ln>
            <a:noFill/>
          </a:ln>
        </p:spPr>
        <p:txBody>
          <a:bodyPr spcFirstLastPara="1" wrap="square" lIns="121900" tIns="60925" rIns="121900" bIns="60925" anchor="t" anchorCtr="0">
            <a:normAutofit/>
          </a:bodyPr>
          <a:lstStyle>
            <a:lvl1pPr marL="457200" lvl="0" indent="-311150" algn="ctr" rtl="0">
              <a:lnSpc>
                <a:spcPct val="90000"/>
              </a:lnSpc>
              <a:spcBef>
                <a:spcPts val="1300"/>
              </a:spcBef>
              <a:spcAft>
                <a:spcPts val="0"/>
              </a:spcAft>
              <a:buSzPts val="1300"/>
              <a:buChar char="•"/>
              <a:defRPr sz="1300"/>
            </a:lvl1pPr>
            <a:lvl2pPr marL="914400" lvl="1" indent="-311150" algn="ctr" rtl="0">
              <a:lnSpc>
                <a:spcPct val="90000"/>
              </a:lnSpc>
              <a:spcBef>
                <a:spcPts val="700"/>
              </a:spcBef>
              <a:spcAft>
                <a:spcPts val="0"/>
              </a:spcAft>
              <a:buSzPts val="1300"/>
              <a:buChar char="◦"/>
              <a:defRPr sz="1300"/>
            </a:lvl2pPr>
            <a:lvl3pPr marL="1371600" lvl="2" indent="-311150" algn="ctr" rtl="0">
              <a:lnSpc>
                <a:spcPct val="90000"/>
              </a:lnSpc>
              <a:spcBef>
                <a:spcPts val="700"/>
              </a:spcBef>
              <a:spcAft>
                <a:spcPts val="0"/>
              </a:spcAft>
              <a:buSzPts val="1300"/>
              <a:buChar char="▪"/>
              <a:defRPr sz="1300"/>
            </a:lvl3pPr>
            <a:lvl4pPr marL="1828800" lvl="3" indent="-311150" algn="ctr" rtl="0">
              <a:lnSpc>
                <a:spcPct val="90000"/>
              </a:lnSpc>
              <a:spcBef>
                <a:spcPts val="700"/>
              </a:spcBef>
              <a:spcAft>
                <a:spcPts val="0"/>
              </a:spcAft>
              <a:buSzPts val="1300"/>
              <a:buChar char="▫"/>
              <a:defRPr sz="1300"/>
            </a:lvl4pPr>
            <a:lvl5pPr marL="2286000" lvl="4" indent="-311150" algn="ctr" rtl="0">
              <a:lnSpc>
                <a:spcPct val="90000"/>
              </a:lnSpc>
              <a:spcBef>
                <a:spcPts val="700"/>
              </a:spcBef>
              <a:spcAft>
                <a:spcPts val="0"/>
              </a:spcAft>
              <a:buSzPts val="1300"/>
              <a:buChar char="•"/>
              <a:defRPr sz="1300"/>
            </a:lvl5pPr>
            <a:lvl6pPr marL="2743200" lvl="5" indent="-311150" algn="ctr" rtl="0">
              <a:lnSpc>
                <a:spcPct val="90000"/>
              </a:lnSpc>
              <a:spcBef>
                <a:spcPts val="700"/>
              </a:spcBef>
              <a:spcAft>
                <a:spcPts val="0"/>
              </a:spcAft>
              <a:buSzPts val="1300"/>
              <a:buChar char="•"/>
              <a:defRPr sz="1300"/>
            </a:lvl6pPr>
            <a:lvl7pPr marL="3200400" lvl="6" indent="-311150" algn="ctr" rtl="0">
              <a:lnSpc>
                <a:spcPct val="90000"/>
              </a:lnSpc>
              <a:spcBef>
                <a:spcPts val="700"/>
              </a:spcBef>
              <a:spcAft>
                <a:spcPts val="0"/>
              </a:spcAft>
              <a:buSzPts val="1300"/>
              <a:buChar char="•"/>
              <a:defRPr sz="1300"/>
            </a:lvl7pPr>
            <a:lvl8pPr marL="3657600" lvl="7" indent="-311150" algn="ctr" rtl="0">
              <a:lnSpc>
                <a:spcPct val="90000"/>
              </a:lnSpc>
              <a:spcBef>
                <a:spcPts val="700"/>
              </a:spcBef>
              <a:spcAft>
                <a:spcPts val="0"/>
              </a:spcAft>
              <a:buSzPts val="1300"/>
              <a:buChar char="•"/>
              <a:defRPr sz="1300"/>
            </a:lvl8pPr>
            <a:lvl9pPr marL="4114800" lvl="8" indent="-311150" algn="ctr" rtl="0">
              <a:lnSpc>
                <a:spcPct val="90000"/>
              </a:lnSpc>
              <a:spcBef>
                <a:spcPts val="700"/>
              </a:spcBef>
              <a:spcAft>
                <a:spcPts val="0"/>
              </a:spcAft>
              <a:buSzPts val="1300"/>
              <a:buChar char="•"/>
              <a:defRPr sz="1300"/>
            </a:lvl9pPr>
          </a:lstStyle>
          <a:p>
            <a:endParaRPr/>
          </a:p>
        </p:txBody>
      </p:sp>
      <p:sp>
        <p:nvSpPr>
          <p:cNvPr id="317" name="Google Shape;317;p49"/>
          <p:cNvSpPr txBox="1">
            <a:spLocks noGrp="1"/>
          </p:cNvSpPr>
          <p:nvPr>
            <p:ph type="body" idx="2"/>
          </p:nvPr>
        </p:nvSpPr>
        <p:spPr>
          <a:xfrm>
            <a:off x="4981800" y="4605459"/>
            <a:ext cx="2228400" cy="424500"/>
          </a:xfrm>
          <a:prstGeom prst="rect">
            <a:avLst/>
          </a:prstGeom>
          <a:noFill/>
          <a:ln>
            <a:noFill/>
          </a:ln>
        </p:spPr>
        <p:txBody>
          <a:bodyPr spcFirstLastPara="1" wrap="square" lIns="121900" tIns="60925" rIns="121900" bIns="60925" anchor="t" anchorCtr="0">
            <a:normAutofit/>
          </a:bodyPr>
          <a:lstStyle>
            <a:lvl1pPr marL="457200" lvl="0" indent="-311150" algn="ctr" rtl="0">
              <a:lnSpc>
                <a:spcPct val="90000"/>
              </a:lnSpc>
              <a:spcBef>
                <a:spcPts val="1300"/>
              </a:spcBef>
              <a:spcAft>
                <a:spcPts val="0"/>
              </a:spcAft>
              <a:buSzPts val="1300"/>
              <a:buChar char="•"/>
              <a:defRPr sz="1300"/>
            </a:lvl1pPr>
            <a:lvl2pPr marL="914400" lvl="1" indent="-311150" algn="ctr" rtl="0">
              <a:lnSpc>
                <a:spcPct val="90000"/>
              </a:lnSpc>
              <a:spcBef>
                <a:spcPts val="700"/>
              </a:spcBef>
              <a:spcAft>
                <a:spcPts val="0"/>
              </a:spcAft>
              <a:buSzPts val="1300"/>
              <a:buChar char="◦"/>
              <a:defRPr sz="1300"/>
            </a:lvl2pPr>
            <a:lvl3pPr marL="1371600" lvl="2" indent="-311150" algn="ctr" rtl="0">
              <a:lnSpc>
                <a:spcPct val="90000"/>
              </a:lnSpc>
              <a:spcBef>
                <a:spcPts val="700"/>
              </a:spcBef>
              <a:spcAft>
                <a:spcPts val="0"/>
              </a:spcAft>
              <a:buSzPts val="1300"/>
              <a:buChar char="▪"/>
              <a:defRPr sz="1300"/>
            </a:lvl3pPr>
            <a:lvl4pPr marL="1828800" lvl="3" indent="-311150" algn="ctr" rtl="0">
              <a:lnSpc>
                <a:spcPct val="90000"/>
              </a:lnSpc>
              <a:spcBef>
                <a:spcPts val="700"/>
              </a:spcBef>
              <a:spcAft>
                <a:spcPts val="0"/>
              </a:spcAft>
              <a:buSzPts val="1300"/>
              <a:buChar char="▫"/>
              <a:defRPr sz="1300"/>
            </a:lvl4pPr>
            <a:lvl5pPr marL="2286000" lvl="4" indent="-311150" algn="ctr" rtl="0">
              <a:lnSpc>
                <a:spcPct val="90000"/>
              </a:lnSpc>
              <a:spcBef>
                <a:spcPts val="700"/>
              </a:spcBef>
              <a:spcAft>
                <a:spcPts val="0"/>
              </a:spcAft>
              <a:buSzPts val="1300"/>
              <a:buChar char="•"/>
              <a:defRPr sz="1300"/>
            </a:lvl5pPr>
            <a:lvl6pPr marL="2743200" lvl="5" indent="-311150" algn="ctr" rtl="0">
              <a:lnSpc>
                <a:spcPct val="90000"/>
              </a:lnSpc>
              <a:spcBef>
                <a:spcPts val="700"/>
              </a:spcBef>
              <a:spcAft>
                <a:spcPts val="0"/>
              </a:spcAft>
              <a:buSzPts val="1300"/>
              <a:buChar char="•"/>
              <a:defRPr sz="1300"/>
            </a:lvl6pPr>
            <a:lvl7pPr marL="3200400" lvl="6" indent="-311150" algn="ctr" rtl="0">
              <a:lnSpc>
                <a:spcPct val="90000"/>
              </a:lnSpc>
              <a:spcBef>
                <a:spcPts val="700"/>
              </a:spcBef>
              <a:spcAft>
                <a:spcPts val="0"/>
              </a:spcAft>
              <a:buSzPts val="1300"/>
              <a:buChar char="•"/>
              <a:defRPr sz="1300"/>
            </a:lvl7pPr>
            <a:lvl8pPr marL="3657600" lvl="7" indent="-311150" algn="ctr" rtl="0">
              <a:lnSpc>
                <a:spcPct val="90000"/>
              </a:lnSpc>
              <a:spcBef>
                <a:spcPts val="700"/>
              </a:spcBef>
              <a:spcAft>
                <a:spcPts val="0"/>
              </a:spcAft>
              <a:buSzPts val="1300"/>
              <a:buChar char="•"/>
              <a:defRPr sz="1300"/>
            </a:lvl8pPr>
            <a:lvl9pPr marL="4114800" lvl="8" indent="-311150" algn="ctr" rtl="0">
              <a:lnSpc>
                <a:spcPct val="90000"/>
              </a:lnSpc>
              <a:spcBef>
                <a:spcPts val="700"/>
              </a:spcBef>
              <a:spcAft>
                <a:spcPts val="0"/>
              </a:spcAft>
              <a:buSzPts val="1300"/>
              <a:buChar char="•"/>
              <a:defRPr sz="1300"/>
            </a:lvl9pPr>
          </a:lstStyle>
          <a:p>
            <a:endParaRPr/>
          </a:p>
        </p:txBody>
      </p:sp>
      <p:sp>
        <p:nvSpPr>
          <p:cNvPr id="318" name="Google Shape;318;p49"/>
          <p:cNvSpPr txBox="1">
            <a:spLocks noGrp="1"/>
          </p:cNvSpPr>
          <p:nvPr>
            <p:ph type="body" idx="3"/>
          </p:nvPr>
        </p:nvSpPr>
        <p:spPr>
          <a:xfrm>
            <a:off x="8652800" y="4605459"/>
            <a:ext cx="2228400" cy="424500"/>
          </a:xfrm>
          <a:prstGeom prst="rect">
            <a:avLst/>
          </a:prstGeom>
          <a:noFill/>
          <a:ln>
            <a:noFill/>
          </a:ln>
        </p:spPr>
        <p:txBody>
          <a:bodyPr spcFirstLastPara="1" wrap="square" lIns="121900" tIns="60925" rIns="121900" bIns="60925" anchor="t" anchorCtr="0">
            <a:normAutofit/>
          </a:bodyPr>
          <a:lstStyle>
            <a:lvl1pPr marL="457200" lvl="0" indent="-311150" algn="ctr" rtl="0">
              <a:lnSpc>
                <a:spcPct val="90000"/>
              </a:lnSpc>
              <a:spcBef>
                <a:spcPts val="1300"/>
              </a:spcBef>
              <a:spcAft>
                <a:spcPts val="0"/>
              </a:spcAft>
              <a:buSzPts val="1300"/>
              <a:buChar char="•"/>
              <a:defRPr sz="1300"/>
            </a:lvl1pPr>
            <a:lvl2pPr marL="914400" lvl="1" indent="-311150" algn="ctr" rtl="0">
              <a:lnSpc>
                <a:spcPct val="90000"/>
              </a:lnSpc>
              <a:spcBef>
                <a:spcPts val="700"/>
              </a:spcBef>
              <a:spcAft>
                <a:spcPts val="0"/>
              </a:spcAft>
              <a:buSzPts val="1300"/>
              <a:buChar char="◦"/>
              <a:defRPr sz="1300"/>
            </a:lvl2pPr>
            <a:lvl3pPr marL="1371600" lvl="2" indent="-311150" algn="ctr" rtl="0">
              <a:lnSpc>
                <a:spcPct val="90000"/>
              </a:lnSpc>
              <a:spcBef>
                <a:spcPts val="700"/>
              </a:spcBef>
              <a:spcAft>
                <a:spcPts val="0"/>
              </a:spcAft>
              <a:buSzPts val="1300"/>
              <a:buChar char="▪"/>
              <a:defRPr sz="1300"/>
            </a:lvl3pPr>
            <a:lvl4pPr marL="1828800" lvl="3" indent="-311150" algn="ctr" rtl="0">
              <a:lnSpc>
                <a:spcPct val="90000"/>
              </a:lnSpc>
              <a:spcBef>
                <a:spcPts val="700"/>
              </a:spcBef>
              <a:spcAft>
                <a:spcPts val="0"/>
              </a:spcAft>
              <a:buSzPts val="1300"/>
              <a:buChar char="▫"/>
              <a:defRPr sz="1300"/>
            </a:lvl4pPr>
            <a:lvl5pPr marL="2286000" lvl="4" indent="-311150" algn="ctr" rtl="0">
              <a:lnSpc>
                <a:spcPct val="90000"/>
              </a:lnSpc>
              <a:spcBef>
                <a:spcPts val="700"/>
              </a:spcBef>
              <a:spcAft>
                <a:spcPts val="0"/>
              </a:spcAft>
              <a:buSzPts val="1300"/>
              <a:buChar char="•"/>
              <a:defRPr sz="1300"/>
            </a:lvl5pPr>
            <a:lvl6pPr marL="2743200" lvl="5" indent="-311150" algn="ctr" rtl="0">
              <a:lnSpc>
                <a:spcPct val="90000"/>
              </a:lnSpc>
              <a:spcBef>
                <a:spcPts val="700"/>
              </a:spcBef>
              <a:spcAft>
                <a:spcPts val="0"/>
              </a:spcAft>
              <a:buSzPts val="1300"/>
              <a:buChar char="•"/>
              <a:defRPr sz="1300"/>
            </a:lvl6pPr>
            <a:lvl7pPr marL="3200400" lvl="6" indent="-311150" algn="ctr" rtl="0">
              <a:lnSpc>
                <a:spcPct val="90000"/>
              </a:lnSpc>
              <a:spcBef>
                <a:spcPts val="700"/>
              </a:spcBef>
              <a:spcAft>
                <a:spcPts val="0"/>
              </a:spcAft>
              <a:buSzPts val="1300"/>
              <a:buChar char="•"/>
              <a:defRPr sz="1300"/>
            </a:lvl7pPr>
            <a:lvl8pPr marL="3657600" lvl="7" indent="-311150" algn="ctr" rtl="0">
              <a:lnSpc>
                <a:spcPct val="90000"/>
              </a:lnSpc>
              <a:spcBef>
                <a:spcPts val="700"/>
              </a:spcBef>
              <a:spcAft>
                <a:spcPts val="0"/>
              </a:spcAft>
              <a:buSzPts val="1300"/>
              <a:buChar char="•"/>
              <a:defRPr sz="1300"/>
            </a:lvl8pPr>
            <a:lvl9pPr marL="4114800" lvl="8" indent="-311150" algn="ctr" rtl="0">
              <a:lnSpc>
                <a:spcPct val="90000"/>
              </a:lnSpc>
              <a:spcBef>
                <a:spcPts val="700"/>
              </a:spcBef>
              <a:spcAft>
                <a:spcPts val="0"/>
              </a:spcAft>
              <a:buSzPts val="1300"/>
              <a:buChar char="•"/>
              <a:defRPr sz="1300"/>
            </a:lvl9pPr>
          </a:lstStyle>
          <a:p>
            <a:endParaRPr/>
          </a:p>
        </p:txBody>
      </p:sp>
      <p:sp>
        <p:nvSpPr>
          <p:cNvPr id="319" name="Google Shape;319;p49"/>
          <p:cNvSpPr>
            <a:spLocks noGrp="1"/>
          </p:cNvSpPr>
          <p:nvPr>
            <p:ph type="pic" idx="4"/>
          </p:nvPr>
        </p:nvSpPr>
        <p:spPr>
          <a:xfrm>
            <a:off x="1378400" y="2210533"/>
            <a:ext cx="2093100" cy="2093100"/>
          </a:xfrm>
          <a:prstGeom prst="roundRect">
            <a:avLst>
              <a:gd name="adj" fmla="val 4429"/>
            </a:avLst>
          </a:prstGeom>
          <a:noFill/>
          <a:ln>
            <a:noFill/>
          </a:ln>
        </p:spPr>
      </p:sp>
      <p:sp>
        <p:nvSpPr>
          <p:cNvPr id="320" name="Google Shape;320;p49"/>
          <p:cNvSpPr>
            <a:spLocks noGrp="1"/>
          </p:cNvSpPr>
          <p:nvPr>
            <p:ph type="pic" idx="5"/>
          </p:nvPr>
        </p:nvSpPr>
        <p:spPr>
          <a:xfrm>
            <a:off x="5049400" y="2210533"/>
            <a:ext cx="2093100" cy="2093100"/>
          </a:xfrm>
          <a:prstGeom prst="roundRect">
            <a:avLst>
              <a:gd name="adj" fmla="val 4429"/>
            </a:avLst>
          </a:prstGeom>
          <a:noFill/>
          <a:ln>
            <a:noFill/>
          </a:ln>
        </p:spPr>
      </p:sp>
      <p:sp>
        <p:nvSpPr>
          <p:cNvPr id="321" name="Google Shape;321;p49"/>
          <p:cNvSpPr>
            <a:spLocks noGrp="1"/>
          </p:cNvSpPr>
          <p:nvPr>
            <p:ph type="pic" idx="6"/>
          </p:nvPr>
        </p:nvSpPr>
        <p:spPr>
          <a:xfrm>
            <a:off x="8720400" y="2210533"/>
            <a:ext cx="2093100" cy="2093100"/>
          </a:xfrm>
          <a:prstGeom prst="roundRect">
            <a:avLst>
              <a:gd name="adj" fmla="val 4429"/>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xture2-dark">
  <p:cSld name="CUSTOM_1_1_1_1">
    <p:spTree>
      <p:nvGrpSpPr>
        <p:cNvPr id="1" name="Shape 322"/>
        <p:cNvGrpSpPr/>
        <p:nvPr/>
      </p:nvGrpSpPr>
      <p:grpSpPr>
        <a:xfrm>
          <a:off x="0" y="0"/>
          <a:ext cx="0" cy="0"/>
          <a:chOff x="0" y="0"/>
          <a:chExt cx="0" cy="0"/>
        </a:xfrm>
      </p:grpSpPr>
      <p:pic>
        <p:nvPicPr>
          <p:cNvPr id="323" name="Google Shape;323;p50"/>
          <p:cNvPicPr preferRelativeResize="0"/>
          <p:nvPr/>
        </p:nvPicPr>
        <p:blipFill rotWithShape="1">
          <a:blip r:embed="rId2">
            <a:alphaModFix/>
          </a:blip>
          <a:srcRect/>
          <a:stretch/>
        </p:blipFill>
        <p:spPr>
          <a:xfrm>
            <a:off x="0" y="0"/>
            <a:ext cx="12192000" cy="6858008"/>
          </a:xfrm>
          <a:prstGeom prst="rect">
            <a:avLst/>
          </a:prstGeom>
          <a:noFill/>
          <a:ln>
            <a:noFill/>
          </a:ln>
        </p:spPr>
      </p:pic>
      <p:pic>
        <p:nvPicPr>
          <p:cNvPr id="324" name="Google Shape;324;p5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25" name="Google Shape;325;p50"/>
          <p:cNvPicPr preferRelativeResize="0"/>
          <p:nvPr/>
        </p:nvPicPr>
        <p:blipFill rotWithShape="1">
          <a:blip r:embed="rId4">
            <a:alphaModFix/>
          </a:blip>
          <a:srcRect/>
          <a:stretch/>
        </p:blipFill>
        <p:spPr>
          <a:xfrm>
            <a:off x="0" y="0"/>
            <a:ext cx="12192000" cy="6858000"/>
          </a:xfrm>
          <a:prstGeom prst="rect">
            <a:avLst/>
          </a:prstGeom>
          <a:noFill/>
          <a:ln>
            <a:noFill/>
          </a:ln>
        </p:spPr>
      </p:pic>
      <p:pic>
        <p:nvPicPr>
          <p:cNvPr id="326" name="Google Shape;326;p50"/>
          <p:cNvPicPr preferRelativeResize="0"/>
          <p:nvPr/>
        </p:nvPicPr>
        <p:blipFill rotWithShape="1">
          <a:blip r:embed="rId5">
            <a:alphaModFix/>
          </a:blip>
          <a:srcRect/>
          <a:stretch/>
        </p:blipFill>
        <p:spPr>
          <a:xfrm>
            <a:off x="0" y="0"/>
            <a:ext cx="12192000" cy="6858000"/>
          </a:xfrm>
          <a:prstGeom prst="rect">
            <a:avLst/>
          </a:prstGeom>
          <a:noFill/>
          <a:ln>
            <a:noFill/>
          </a:ln>
        </p:spPr>
      </p:pic>
      <p:sp>
        <p:nvSpPr>
          <p:cNvPr id="327" name="Google Shape;327;p50"/>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585FA2"/>
                </a:solidFill>
                <a:latin typeface="Montserrat Medium"/>
                <a:ea typeface="Montserrat Medium"/>
                <a:cs typeface="Montserrat Medium"/>
                <a:sym typeface="Montserrat Medium"/>
              </a:rPr>
              <a:t>Proprietary and confidential</a:t>
            </a:r>
            <a:endParaRPr sz="800" b="0" i="1" u="none" strike="noStrike" cap="none">
              <a:solidFill>
                <a:srgbClr val="585FA2"/>
              </a:solidFill>
              <a:latin typeface="Montserrat Medium"/>
              <a:ea typeface="Montserrat Medium"/>
              <a:cs typeface="Montserrat Medium"/>
              <a:sym typeface="Montserrat Medium"/>
            </a:endParaRPr>
          </a:p>
        </p:txBody>
      </p:sp>
      <p:pic>
        <p:nvPicPr>
          <p:cNvPr id="328" name="Google Shape;328;p50"/>
          <p:cNvPicPr preferRelativeResize="0"/>
          <p:nvPr/>
        </p:nvPicPr>
        <p:blipFill rotWithShape="1">
          <a:blip r:embed="rId6">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9"/>
        <p:cNvGrpSpPr/>
        <p:nvPr/>
      </p:nvGrpSpPr>
      <p:grpSpPr>
        <a:xfrm>
          <a:off x="0" y="0"/>
          <a:ext cx="0" cy="0"/>
          <a:chOff x="0" y="0"/>
          <a:chExt cx="0" cy="0"/>
        </a:xfrm>
      </p:grpSpPr>
      <p:sp>
        <p:nvSpPr>
          <p:cNvPr id="330" name="Google Shape;330;p51"/>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rtl="0">
              <a:lnSpc>
                <a:spcPct val="10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331" name="Google Shape;331;p51"/>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332" name="Google Shape;332;p51"/>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3"/>
        <p:cNvGrpSpPr/>
        <p:nvPr/>
      </p:nvGrpSpPr>
      <p:grpSpPr>
        <a:xfrm>
          <a:off x="0" y="0"/>
          <a:ext cx="0" cy="0"/>
          <a:chOff x="0" y="0"/>
          <a:chExt cx="0" cy="0"/>
        </a:xfrm>
      </p:grpSpPr>
      <p:sp>
        <p:nvSpPr>
          <p:cNvPr id="334" name="Google Shape;334;p52"/>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335" name="Google Shape;335;p52"/>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6"/>
        <p:cNvGrpSpPr/>
        <p:nvPr/>
      </p:nvGrpSpPr>
      <p:grpSpPr>
        <a:xfrm>
          <a:off x="0" y="0"/>
          <a:ext cx="0" cy="0"/>
          <a:chOff x="0" y="0"/>
          <a:chExt cx="0" cy="0"/>
        </a:xfrm>
      </p:grpSpPr>
      <p:sp>
        <p:nvSpPr>
          <p:cNvPr id="337" name="Google Shape;337;p5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338" name="Google Shape;338;p5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339" name="Google Shape;339;p53"/>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0"/>
        <p:cNvGrpSpPr/>
        <p:nvPr/>
      </p:nvGrpSpPr>
      <p:grpSpPr>
        <a:xfrm>
          <a:off x="0" y="0"/>
          <a:ext cx="0" cy="0"/>
          <a:chOff x="0" y="0"/>
          <a:chExt cx="0" cy="0"/>
        </a:xfrm>
      </p:grpSpPr>
      <p:sp>
        <p:nvSpPr>
          <p:cNvPr id="341" name="Google Shape;341;p5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342" name="Google Shape;342;p54"/>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343" name="Google Shape;343;p54"/>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344" name="Google Shape;344;p54"/>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5"/>
        <p:cNvGrpSpPr/>
        <p:nvPr/>
      </p:nvGrpSpPr>
      <p:grpSpPr>
        <a:xfrm>
          <a:off x="0" y="0"/>
          <a:ext cx="0" cy="0"/>
          <a:chOff x="0" y="0"/>
          <a:chExt cx="0" cy="0"/>
        </a:xfrm>
      </p:grpSpPr>
      <p:sp>
        <p:nvSpPr>
          <p:cNvPr id="346" name="Google Shape;346;p5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347" name="Google Shape;347;p55"/>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350" name="Google Shape;350;p56"/>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351" name="Google Shape;351;p56"/>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2"/>
        <p:cNvGrpSpPr/>
        <p:nvPr/>
      </p:nvGrpSpPr>
      <p:grpSpPr>
        <a:xfrm>
          <a:off x="0" y="0"/>
          <a:ext cx="0" cy="0"/>
          <a:chOff x="0" y="0"/>
          <a:chExt cx="0" cy="0"/>
        </a:xfrm>
      </p:grpSpPr>
      <p:sp>
        <p:nvSpPr>
          <p:cNvPr id="353" name="Google Shape;353;p57"/>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rtl="0">
              <a:lnSpc>
                <a:spcPct val="100000"/>
              </a:lnSpc>
              <a:spcBef>
                <a:spcPts val="0"/>
              </a:spcBef>
              <a:spcAft>
                <a:spcPts val="0"/>
              </a:spcAft>
              <a:buSzPts val="6400"/>
              <a:buNone/>
              <a:defRPr sz="6400"/>
            </a:lvl1pPr>
            <a:lvl2pPr lvl="1" algn="l" rtl="0">
              <a:lnSpc>
                <a:spcPct val="100000"/>
              </a:lnSpc>
              <a:spcBef>
                <a:spcPts val="0"/>
              </a:spcBef>
              <a:spcAft>
                <a:spcPts val="0"/>
              </a:spcAft>
              <a:buSzPts val="6400"/>
              <a:buNone/>
              <a:defRPr sz="6400"/>
            </a:lvl2pPr>
            <a:lvl3pPr lvl="2" algn="l" rtl="0">
              <a:lnSpc>
                <a:spcPct val="100000"/>
              </a:lnSpc>
              <a:spcBef>
                <a:spcPts val="0"/>
              </a:spcBef>
              <a:spcAft>
                <a:spcPts val="0"/>
              </a:spcAft>
              <a:buSzPts val="6400"/>
              <a:buNone/>
              <a:defRPr sz="6400"/>
            </a:lvl3pPr>
            <a:lvl4pPr lvl="3" algn="l" rtl="0">
              <a:lnSpc>
                <a:spcPct val="100000"/>
              </a:lnSpc>
              <a:spcBef>
                <a:spcPts val="0"/>
              </a:spcBef>
              <a:spcAft>
                <a:spcPts val="0"/>
              </a:spcAft>
              <a:buSzPts val="6400"/>
              <a:buNone/>
              <a:defRPr sz="6400"/>
            </a:lvl4pPr>
            <a:lvl5pPr lvl="4" algn="l" rtl="0">
              <a:lnSpc>
                <a:spcPct val="100000"/>
              </a:lnSpc>
              <a:spcBef>
                <a:spcPts val="0"/>
              </a:spcBef>
              <a:spcAft>
                <a:spcPts val="0"/>
              </a:spcAft>
              <a:buSzPts val="6400"/>
              <a:buNone/>
              <a:defRPr sz="6400"/>
            </a:lvl5pPr>
            <a:lvl6pPr lvl="5" algn="l" rtl="0">
              <a:lnSpc>
                <a:spcPct val="100000"/>
              </a:lnSpc>
              <a:spcBef>
                <a:spcPts val="0"/>
              </a:spcBef>
              <a:spcAft>
                <a:spcPts val="0"/>
              </a:spcAft>
              <a:buSzPts val="6400"/>
              <a:buNone/>
              <a:defRPr sz="6400"/>
            </a:lvl6pPr>
            <a:lvl7pPr lvl="6" algn="l" rtl="0">
              <a:lnSpc>
                <a:spcPct val="100000"/>
              </a:lnSpc>
              <a:spcBef>
                <a:spcPts val="0"/>
              </a:spcBef>
              <a:spcAft>
                <a:spcPts val="0"/>
              </a:spcAft>
              <a:buSzPts val="6400"/>
              <a:buNone/>
              <a:defRPr sz="6400"/>
            </a:lvl7pPr>
            <a:lvl8pPr lvl="7" algn="l" rtl="0">
              <a:lnSpc>
                <a:spcPct val="100000"/>
              </a:lnSpc>
              <a:spcBef>
                <a:spcPts val="0"/>
              </a:spcBef>
              <a:spcAft>
                <a:spcPts val="0"/>
              </a:spcAft>
              <a:buSzPts val="6400"/>
              <a:buNone/>
              <a:defRPr sz="6400"/>
            </a:lvl8pPr>
            <a:lvl9pPr lvl="8" algn="l" rtl="0">
              <a:lnSpc>
                <a:spcPct val="100000"/>
              </a:lnSpc>
              <a:spcBef>
                <a:spcPts val="0"/>
              </a:spcBef>
              <a:spcAft>
                <a:spcPts val="0"/>
              </a:spcAft>
              <a:buSzPts val="6400"/>
              <a:buNone/>
              <a:defRPr sz="6400"/>
            </a:lvl9pPr>
          </a:lstStyle>
          <a:p>
            <a:endParaRPr/>
          </a:p>
        </p:txBody>
      </p:sp>
      <p:sp>
        <p:nvSpPr>
          <p:cNvPr id="354" name="Google Shape;354;p57"/>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5"/>
        <p:cNvGrpSpPr/>
        <p:nvPr/>
      </p:nvGrpSpPr>
      <p:grpSpPr>
        <a:xfrm>
          <a:off x="0" y="0"/>
          <a:ext cx="0" cy="0"/>
          <a:chOff x="0" y="0"/>
          <a:chExt cx="0" cy="0"/>
        </a:xfrm>
      </p:grpSpPr>
      <p:sp>
        <p:nvSpPr>
          <p:cNvPr id="356" name="Google Shape;356;p5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7" name="Google Shape;357;p58"/>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358" name="Google Shape;358;p58"/>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9" name="Google Shape;359;p58"/>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360" name="Google Shape;360;p58"/>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1"/>
        <p:cNvGrpSpPr/>
        <p:nvPr/>
      </p:nvGrpSpPr>
      <p:grpSpPr>
        <a:xfrm>
          <a:off x="0" y="0"/>
          <a:ext cx="0" cy="0"/>
          <a:chOff x="0" y="0"/>
          <a:chExt cx="0" cy="0"/>
        </a:xfrm>
      </p:grpSpPr>
      <p:sp>
        <p:nvSpPr>
          <p:cNvPr id="362" name="Google Shape;362;p59"/>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rtl="0">
              <a:lnSpc>
                <a:spcPct val="100000"/>
              </a:lnSpc>
              <a:spcBef>
                <a:spcPts val="0"/>
              </a:spcBef>
              <a:spcAft>
                <a:spcPts val="0"/>
              </a:spcAft>
              <a:buSzPts val="2400"/>
              <a:buNone/>
              <a:defRPr/>
            </a:lvl1pPr>
          </a:lstStyle>
          <a:p>
            <a:endParaRPr/>
          </a:p>
        </p:txBody>
      </p:sp>
      <p:sp>
        <p:nvSpPr>
          <p:cNvPr id="363" name="Google Shape;363;p59"/>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4"/>
        <p:cNvGrpSpPr/>
        <p:nvPr/>
      </p:nvGrpSpPr>
      <p:grpSpPr>
        <a:xfrm>
          <a:off x="0" y="0"/>
          <a:ext cx="0" cy="0"/>
          <a:chOff x="0" y="0"/>
          <a:chExt cx="0" cy="0"/>
        </a:xfrm>
      </p:grpSpPr>
      <p:sp>
        <p:nvSpPr>
          <p:cNvPr id="365" name="Google Shape;365;p60"/>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rtl="0">
              <a:lnSpc>
                <a:spcPct val="100000"/>
              </a:lnSpc>
              <a:spcBef>
                <a:spcPts val="0"/>
              </a:spcBef>
              <a:spcAft>
                <a:spcPts val="0"/>
              </a:spcAft>
              <a:buSzPts val="16000"/>
              <a:buNone/>
              <a:defRPr sz="16000"/>
            </a:lvl1pPr>
            <a:lvl2pPr lvl="1" algn="ctr" rtl="0">
              <a:lnSpc>
                <a:spcPct val="100000"/>
              </a:lnSpc>
              <a:spcBef>
                <a:spcPts val="0"/>
              </a:spcBef>
              <a:spcAft>
                <a:spcPts val="0"/>
              </a:spcAft>
              <a:buSzPts val="16000"/>
              <a:buNone/>
              <a:defRPr sz="16000"/>
            </a:lvl2pPr>
            <a:lvl3pPr lvl="2" algn="ctr" rtl="0">
              <a:lnSpc>
                <a:spcPct val="100000"/>
              </a:lnSpc>
              <a:spcBef>
                <a:spcPts val="0"/>
              </a:spcBef>
              <a:spcAft>
                <a:spcPts val="0"/>
              </a:spcAft>
              <a:buSzPts val="16000"/>
              <a:buNone/>
              <a:defRPr sz="16000"/>
            </a:lvl3pPr>
            <a:lvl4pPr lvl="3" algn="ctr" rtl="0">
              <a:lnSpc>
                <a:spcPct val="100000"/>
              </a:lnSpc>
              <a:spcBef>
                <a:spcPts val="0"/>
              </a:spcBef>
              <a:spcAft>
                <a:spcPts val="0"/>
              </a:spcAft>
              <a:buSzPts val="16000"/>
              <a:buNone/>
              <a:defRPr sz="16000"/>
            </a:lvl4pPr>
            <a:lvl5pPr lvl="4" algn="ctr" rtl="0">
              <a:lnSpc>
                <a:spcPct val="100000"/>
              </a:lnSpc>
              <a:spcBef>
                <a:spcPts val="0"/>
              </a:spcBef>
              <a:spcAft>
                <a:spcPts val="0"/>
              </a:spcAft>
              <a:buSzPts val="16000"/>
              <a:buNone/>
              <a:defRPr sz="16000"/>
            </a:lvl5pPr>
            <a:lvl6pPr lvl="5" algn="ctr" rtl="0">
              <a:lnSpc>
                <a:spcPct val="100000"/>
              </a:lnSpc>
              <a:spcBef>
                <a:spcPts val="0"/>
              </a:spcBef>
              <a:spcAft>
                <a:spcPts val="0"/>
              </a:spcAft>
              <a:buSzPts val="16000"/>
              <a:buNone/>
              <a:defRPr sz="16000"/>
            </a:lvl6pPr>
            <a:lvl7pPr lvl="6" algn="ctr" rtl="0">
              <a:lnSpc>
                <a:spcPct val="100000"/>
              </a:lnSpc>
              <a:spcBef>
                <a:spcPts val="0"/>
              </a:spcBef>
              <a:spcAft>
                <a:spcPts val="0"/>
              </a:spcAft>
              <a:buSzPts val="16000"/>
              <a:buNone/>
              <a:defRPr sz="16000"/>
            </a:lvl7pPr>
            <a:lvl8pPr lvl="7" algn="ctr" rtl="0">
              <a:lnSpc>
                <a:spcPct val="100000"/>
              </a:lnSpc>
              <a:spcBef>
                <a:spcPts val="0"/>
              </a:spcBef>
              <a:spcAft>
                <a:spcPts val="0"/>
              </a:spcAft>
              <a:buSzPts val="16000"/>
              <a:buNone/>
              <a:defRPr sz="16000"/>
            </a:lvl8pPr>
            <a:lvl9pPr lvl="8" algn="ctr" rtl="0">
              <a:lnSpc>
                <a:spcPct val="100000"/>
              </a:lnSpc>
              <a:spcBef>
                <a:spcPts val="0"/>
              </a:spcBef>
              <a:spcAft>
                <a:spcPts val="0"/>
              </a:spcAft>
              <a:buSzPts val="16000"/>
              <a:buNone/>
              <a:defRPr sz="16000"/>
            </a:lvl9pPr>
          </a:lstStyle>
          <a:p>
            <a:r>
              <a:t>xx%</a:t>
            </a:r>
          </a:p>
        </p:txBody>
      </p:sp>
      <p:sp>
        <p:nvSpPr>
          <p:cNvPr id="366" name="Google Shape;366;p60"/>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rtl="0">
              <a:lnSpc>
                <a:spcPct val="115000"/>
              </a:lnSpc>
              <a:spcBef>
                <a:spcPts val="0"/>
              </a:spcBef>
              <a:spcAft>
                <a:spcPts val="0"/>
              </a:spcAft>
              <a:buSzPts val="2400"/>
              <a:buChar char="●"/>
              <a:defRPr/>
            </a:lvl1pPr>
            <a:lvl2pPr marL="914400" lvl="1" indent="-349250" algn="ctr" rtl="0">
              <a:lnSpc>
                <a:spcPct val="115000"/>
              </a:lnSpc>
              <a:spcBef>
                <a:spcPts val="2100"/>
              </a:spcBef>
              <a:spcAft>
                <a:spcPts val="0"/>
              </a:spcAft>
              <a:buSzPts val="1900"/>
              <a:buChar char="○"/>
              <a:defRPr/>
            </a:lvl2pPr>
            <a:lvl3pPr marL="1371600" lvl="2" indent="-349250" algn="ctr" rtl="0">
              <a:lnSpc>
                <a:spcPct val="115000"/>
              </a:lnSpc>
              <a:spcBef>
                <a:spcPts val="2100"/>
              </a:spcBef>
              <a:spcAft>
                <a:spcPts val="0"/>
              </a:spcAft>
              <a:buSzPts val="1900"/>
              <a:buChar char="■"/>
              <a:defRPr/>
            </a:lvl3pPr>
            <a:lvl4pPr marL="1828800" lvl="3" indent="-349250" algn="ctr" rtl="0">
              <a:lnSpc>
                <a:spcPct val="115000"/>
              </a:lnSpc>
              <a:spcBef>
                <a:spcPts val="2100"/>
              </a:spcBef>
              <a:spcAft>
                <a:spcPts val="0"/>
              </a:spcAft>
              <a:buSzPts val="1900"/>
              <a:buChar char="●"/>
              <a:defRPr/>
            </a:lvl4pPr>
            <a:lvl5pPr marL="2286000" lvl="4" indent="-349250" algn="ctr" rtl="0">
              <a:lnSpc>
                <a:spcPct val="115000"/>
              </a:lnSpc>
              <a:spcBef>
                <a:spcPts val="2100"/>
              </a:spcBef>
              <a:spcAft>
                <a:spcPts val="0"/>
              </a:spcAft>
              <a:buSzPts val="1900"/>
              <a:buChar char="○"/>
              <a:defRPr/>
            </a:lvl5pPr>
            <a:lvl6pPr marL="2743200" lvl="5" indent="-349250" algn="ctr" rtl="0">
              <a:lnSpc>
                <a:spcPct val="115000"/>
              </a:lnSpc>
              <a:spcBef>
                <a:spcPts val="2100"/>
              </a:spcBef>
              <a:spcAft>
                <a:spcPts val="0"/>
              </a:spcAft>
              <a:buSzPts val="1900"/>
              <a:buChar char="■"/>
              <a:defRPr/>
            </a:lvl6pPr>
            <a:lvl7pPr marL="3200400" lvl="6" indent="-349250" algn="ctr" rtl="0">
              <a:lnSpc>
                <a:spcPct val="115000"/>
              </a:lnSpc>
              <a:spcBef>
                <a:spcPts val="2100"/>
              </a:spcBef>
              <a:spcAft>
                <a:spcPts val="0"/>
              </a:spcAft>
              <a:buSzPts val="1900"/>
              <a:buChar char="●"/>
              <a:defRPr/>
            </a:lvl7pPr>
            <a:lvl8pPr marL="3657600" lvl="7" indent="-349250" algn="ctr" rtl="0">
              <a:lnSpc>
                <a:spcPct val="115000"/>
              </a:lnSpc>
              <a:spcBef>
                <a:spcPts val="2100"/>
              </a:spcBef>
              <a:spcAft>
                <a:spcPts val="0"/>
              </a:spcAft>
              <a:buSzPts val="1900"/>
              <a:buChar char="○"/>
              <a:defRPr/>
            </a:lvl8pPr>
            <a:lvl9pPr marL="4114800" lvl="8" indent="-349250" algn="ctr" rtl="0">
              <a:lnSpc>
                <a:spcPct val="115000"/>
              </a:lnSpc>
              <a:spcBef>
                <a:spcPts val="2100"/>
              </a:spcBef>
              <a:spcAft>
                <a:spcPts val="2100"/>
              </a:spcAft>
              <a:buSzPts val="1900"/>
              <a:buChar char="■"/>
              <a:defRPr/>
            </a:lvl9pPr>
          </a:lstStyle>
          <a:p>
            <a:endParaRPr/>
          </a:p>
        </p:txBody>
      </p:sp>
      <p:sp>
        <p:nvSpPr>
          <p:cNvPr id="367" name="Google Shape;367;p60"/>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_White">
    <p:bg>
      <p:bgPr>
        <a:solidFill>
          <a:schemeClr val="lt2"/>
        </a:solidFill>
        <a:effectLst/>
      </p:bgPr>
    </p:bg>
    <p:spTree>
      <p:nvGrpSpPr>
        <p:cNvPr id="1" name="Shape 368"/>
        <p:cNvGrpSpPr/>
        <p:nvPr/>
      </p:nvGrpSpPr>
      <p:grpSpPr>
        <a:xfrm>
          <a:off x="0" y="0"/>
          <a:ext cx="0" cy="0"/>
          <a:chOff x="0" y="0"/>
          <a:chExt cx="0" cy="0"/>
        </a:xfrm>
      </p:grpSpPr>
      <p:sp>
        <p:nvSpPr>
          <p:cNvPr id="369" name="Google Shape;369;p61"/>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8E93C2"/>
                </a:solidFill>
                <a:latin typeface="Montserrat Medium"/>
                <a:ea typeface="Montserrat Medium"/>
                <a:cs typeface="Montserrat Medium"/>
                <a:sym typeface="Montserrat Medium"/>
              </a:rPr>
              <a:t>Proprietary and confidential</a:t>
            </a:r>
            <a:endParaRPr sz="800" b="0" i="1" u="none" strike="noStrike" cap="none">
              <a:solidFill>
                <a:srgbClr val="8E93C2"/>
              </a:solidFill>
              <a:latin typeface="Montserrat Medium"/>
              <a:ea typeface="Montserrat Medium"/>
              <a:cs typeface="Montserrat Medium"/>
              <a:sym typeface="Montserrat Medium"/>
            </a:endParaRPr>
          </a:p>
        </p:txBody>
      </p:sp>
      <p:pic>
        <p:nvPicPr>
          <p:cNvPr id="370" name="Google Shape;370;p61"/>
          <p:cNvPicPr preferRelativeResize="0"/>
          <p:nvPr/>
        </p:nvPicPr>
        <p:blipFill rotWithShape="1">
          <a:blip r:embed="rId2">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Intro-dark">
  <p:cSld name="1_Intro-dark 2">
    <p:bg>
      <p:bgPr>
        <a:solidFill>
          <a:schemeClr val="lt2"/>
        </a:solidFill>
        <a:effectLst/>
      </p:bgPr>
    </p:bg>
    <p:spTree>
      <p:nvGrpSpPr>
        <p:cNvPr id="1" name="Shape 371"/>
        <p:cNvGrpSpPr/>
        <p:nvPr/>
      </p:nvGrpSpPr>
      <p:grpSpPr>
        <a:xfrm>
          <a:off x="0" y="0"/>
          <a:ext cx="0" cy="0"/>
          <a:chOff x="0" y="0"/>
          <a:chExt cx="0" cy="0"/>
        </a:xfrm>
      </p:grpSpPr>
      <p:pic>
        <p:nvPicPr>
          <p:cNvPr id="372" name="Google Shape;372;p6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73" name="Google Shape;373;p62"/>
          <p:cNvSpPr txBox="1"/>
          <p:nvPr/>
        </p:nvSpPr>
        <p:spPr>
          <a:xfrm>
            <a:off x="0" y="6468000"/>
            <a:ext cx="2228400" cy="3693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585FA2"/>
                </a:solidFill>
                <a:latin typeface="Montserrat Medium"/>
                <a:ea typeface="Montserrat Medium"/>
                <a:cs typeface="Montserrat Medium"/>
                <a:sym typeface="Montserrat Medium"/>
              </a:rPr>
              <a:t>Proprietary and confidential</a:t>
            </a:r>
            <a:endParaRPr sz="800" b="0" i="1" u="none" strike="noStrike" cap="none">
              <a:solidFill>
                <a:srgbClr val="585FA2"/>
              </a:solidFill>
              <a:latin typeface="Montserrat Medium"/>
              <a:ea typeface="Montserrat Medium"/>
              <a:cs typeface="Montserrat Medium"/>
              <a:sym typeface="Montserrat Medium"/>
            </a:endParaRPr>
          </a:p>
        </p:txBody>
      </p:sp>
      <p:pic>
        <p:nvPicPr>
          <p:cNvPr id="374" name="Google Shape;374;p62"/>
          <p:cNvPicPr preferRelativeResize="0"/>
          <p:nvPr/>
        </p:nvPicPr>
        <p:blipFill rotWithShape="1">
          <a:blip r:embed="rId3">
            <a:alphaModFix/>
          </a:blip>
          <a:srcRect/>
          <a:stretch/>
        </p:blipFill>
        <p:spPr>
          <a:xfrm>
            <a:off x="10801700" y="6479724"/>
            <a:ext cx="1225000" cy="261067"/>
          </a:xfrm>
          <a:prstGeom prst="rect">
            <a:avLst/>
          </a:prstGeom>
          <a:noFill/>
          <a:ln>
            <a:noFill/>
          </a:ln>
        </p:spPr>
      </p:pic>
      <p:sp>
        <p:nvSpPr>
          <p:cNvPr id="375" name="Google Shape;375;p62"/>
          <p:cNvSpPr txBox="1">
            <a:spLocks noGrp="1"/>
          </p:cNvSpPr>
          <p:nvPr>
            <p:ph type="title"/>
          </p:nvPr>
        </p:nvSpPr>
        <p:spPr>
          <a:xfrm>
            <a:off x="586776" y="2615353"/>
            <a:ext cx="8805300" cy="1014300"/>
          </a:xfrm>
          <a:prstGeom prst="rect">
            <a:avLst/>
          </a:prstGeom>
          <a:noFill/>
          <a:ln>
            <a:noFill/>
          </a:ln>
        </p:spPr>
        <p:txBody>
          <a:bodyPr spcFirstLastPara="1" wrap="square" lIns="121900" tIns="60925" rIns="121900" bIns="60925" anchor="b" anchorCtr="0">
            <a:noAutofit/>
          </a:bodyPr>
          <a:lstStyle>
            <a:lvl1pPr lvl="0" algn="l" rtl="0">
              <a:lnSpc>
                <a:spcPct val="90000"/>
              </a:lnSpc>
              <a:spcBef>
                <a:spcPts val="0"/>
              </a:spcBef>
              <a:spcAft>
                <a:spcPts val="0"/>
              </a:spcAft>
              <a:buClr>
                <a:schemeClr val="lt1"/>
              </a:buClr>
              <a:buSzPts val="7500"/>
              <a:buFont typeface="Montserrat ExtraBold"/>
              <a:buNone/>
              <a:defRPr sz="75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2pPr>
            <a:lvl3pPr lvl="2"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3pPr>
            <a:lvl4pPr lvl="3"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4pPr>
            <a:lvl5pPr lvl="4"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5pPr>
            <a:lvl6pPr lvl="5"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6pPr>
            <a:lvl7pPr lvl="6"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7pPr>
            <a:lvl8pPr lvl="7"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8pPr>
            <a:lvl9pPr lvl="8" algn="l" rtl="0">
              <a:lnSpc>
                <a:spcPct val="100000"/>
              </a:lnSpc>
              <a:spcBef>
                <a:spcPts val="0"/>
              </a:spcBef>
              <a:spcAft>
                <a:spcPts val="0"/>
              </a:spcAft>
              <a:buClr>
                <a:schemeClr val="lt1"/>
              </a:buClr>
              <a:buSzPts val="1900"/>
              <a:buNone/>
              <a:defRPr>
                <a:solidFill>
                  <a:schemeClr val="lt1"/>
                </a:solidFill>
                <a:latin typeface="Montserrat"/>
                <a:ea typeface="Montserrat"/>
                <a:cs typeface="Montserrat"/>
                <a:sym typeface="Montserrat"/>
              </a:defRPr>
            </a:lvl9pPr>
          </a:lstStyle>
          <a:p>
            <a:endParaRPr/>
          </a:p>
        </p:txBody>
      </p:sp>
      <p:sp>
        <p:nvSpPr>
          <p:cNvPr id="376" name="Google Shape;376;p62"/>
          <p:cNvSpPr txBox="1">
            <a:spLocks noGrp="1"/>
          </p:cNvSpPr>
          <p:nvPr>
            <p:ph type="subTitle" idx="1"/>
          </p:nvPr>
        </p:nvSpPr>
        <p:spPr>
          <a:xfrm>
            <a:off x="654831" y="3682785"/>
            <a:ext cx="6209100" cy="521700"/>
          </a:xfrm>
          <a:prstGeom prst="rect">
            <a:avLst/>
          </a:prstGeom>
          <a:noFill/>
          <a:ln>
            <a:noFill/>
          </a:ln>
        </p:spPr>
        <p:txBody>
          <a:bodyPr spcFirstLastPara="1" wrap="square" lIns="121900" tIns="60925" rIns="121900" bIns="60925" anchor="t" anchorCtr="0">
            <a:normAutofit/>
          </a:bodyPr>
          <a:lstStyle>
            <a:lvl1pPr lvl="0" algn="l" rtl="0">
              <a:lnSpc>
                <a:spcPct val="90000"/>
              </a:lnSpc>
              <a:spcBef>
                <a:spcPts val="1300"/>
              </a:spcBef>
              <a:spcAft>
                <a:spcPts val="0"/>
              </a:spcAft>
              <a:buClr>
                <a:schemeClr val="lt1"/>
              </a:buClr>
              <a:buSzPts val="1900"/>
              <a:buFont typeface="Montserrat SemiBold"/>
              <a:buNone/>
              <a:defRPr sz="1900">
                <a:solidFill>
                  <a:schemeClr val="lt1"/>
                </a:solidFill>
                <a:latin typeface="Montserrat SemiBold"/>
                <a:ea typeface="Montserrat SemiBold"/>
                <a:cs typeface="Montserrat SemiBold"/>
                <a:sym typeface="Montserrat SemiBold"/>
              </a:defRPr>
            </a:lvl1pPr>
            <a:lvl2pPr lvl="1" algn="l" rtl="0">
              <a:lnSpc>
                <a:spcPct val="90000"/>
              </a:lnSpc>
              <a:spcBef>
                <a:spcPts val="700"/>
              </a:spcBef>
              <a:spcAft>
                <a:spcPts val="0"/>
              </a:spcAft>
              <a:buClr>
                <a:schemeClr val="lt1"/>
              </a:buClr>
              <a:buSzPts val="2100"/>
              <a:buNone/>
              <a:defRPr>
                <a:solidFill>
                  <a:schemeClr val="lt1"/>
                </a:solidFill>
              </a:defRPr>
            </a:lvl2pPr>
            <a:lvl3pPr lvl="2" algn="l" rtl="0">
              <a:lnSpc>
                <a:spcPct val="90000"/>
              </a:lnSpc>
              <a:spcBef>
                <a:spcPts val="700"/>
              </a:spcBef>
              <a:spcAft>
                <a:spcPts val="0"/>
              </a:spcAft>
              <a:buClr>
                <a:schemeClr val="lt1"/>
              </a:buClr>
              <a:buSzPts val="1900"/>
              <a:buNone/>
              <a:defRPr>
                <a:solidFill>
                  <a:schemeClr val="lt1"/>
                </a:solidFill>
              </a:defRPr>
            </a:lvl3pPr>
            <a:lvl4pPr lvl="3" algn="l" rtl="0">
              <a:lnSpc>
                <a:spcPct val="90000"/>
              </a:lnSpc>
              <a:spcBef>
                <a:spcPts val="700"/>
              </a:spcBef>
              <a:spcAft>
                <a:spcPts val="0"/>
              </a:spcAft>
              <a:buClr>
                <a:schemeClr val="lt1"/>
              </a:buClr>
              <a:buSzPts val="1600"/>
              <a:buNone/>
              <a:defRPr>
                <a:solidFill>
                  <a:schemeClr val="lt1"/>
                </a:solidFill>
              </a:defRPr>
            </a:lvl4pPr>
            <a:lvl5pPr lvl="4" algn="l" rtl="0">
              <a:lnSpc>
                <a:spcPct val="90000"/>
              </a:lnSpc>
              <a:spcBef>
                <a:spcPts val="700"/>
              </a:spcBef>
              <a:spcAft>
                <a:spcPts val="0"/>
              </a:spcAft>
              <a:buClr>
                <a:schemeClr val="lt1"/>
              </a:buClr>
              <a:buSzPts val="1600"/>
              <a:buNone/>
              <a:defRPr>
                <a:solidFill>
                  <a:schemeClr val="lt1"/>
                </a:solidFill>
              </a:defRPr>
            </a:lvl5pPr>
            <a:lvl6pPr lvl="5" algn="l" rtl="0">
              <a:lnSpc>
                <a:spcPct val="90000"/>
              </a:lnSpc>
              <a:spcBef>
                <a:spcPts val="700"/>
              </a:spcBef>
              <a:spcAft>
                <a:spcPts val="0"/>
              </a:spcAft>
              <a:buClr>
                <a:schemeClr val="lt1"/>
              </a:buClr>
              <a:buSzPts val="2400"/>
              <a:buNone/>
              <a:defRPr>
                <a:solidFill>
                  <a:schemeClr val="lt1"/>
                </a:solidFill>
              </a:defRPr>
            </a:lvl6pPr>
            <a:lvl7pPr lvl="6" algn="l" rtl="0">
              <a:lnSpc>
                <a:spcPct val="90000"/>
              </a:lnSpc>
              <a:spcBef>
                <a:spcPts val="700"/>
              </a:spcBef>
              <a:spcAft>
                <a:spcPts val="0"/>
              </a:spcAft>
              <a:buClr>
                <a:schemeClr val="lt1"/>
              </a:buClr>
              <a:buSzPts val="2400"/>
              <a:buNone/>
              <a:defRPr>
                <a:solidFill>
                  <a:schemeClr val="lt1"/>
                </a:solidFill>
              </a:defRPr>
            </a:lvl7pPr>
            <a:lvl8pPr lvl="7" algn="l" rtl="0">
              <a:lnSpc>
                <a:spcPct val="90000"/>
              </a:lnSpc>
              <a:spcBef>
                <a:spcPts val="700"/>
              </a:spcBef>
              <a:spcAft>
                <a:spcPts val="0"/>
              </a:spcAft>
              <a:buClr>
                <a:schemeClr val="lt1"/>
              </a:buClr>
              <a:buSzPts val="2400"/>
              <a:buNone/>
              <a:defRPr>
                <a:solidFill>
                  <a:schemeClr val="lt1"/>
                </a:solidFill>
              </a:defRPr>
            </a:lvl8pPr>
            <a:lvl9pPr lvl="8" algn="l" rtl="0">
              <a:lnSpc>
                <a:spcPct val="90000"/>
              </a:lnSpc>
              <a:spcBef>
                <a:spcPts val="700"/>
              </a:spcBef>
              <a:spcAft>
                <a:spcPts val="0"/>
              </a:spcAft>
              <a:buClr>
                <a:schemeClr val="lt1"/>
              </a:buClr>
              <a:buSzPts val="2400"/>
              <a:buNone/>
              <a:defRPr>
                <a:solidFill>
                  <a:schemeClr val="lt1"/>
                </a:solidFill>
              </a:defRPr>
            </a:lvl9pPr>
          </a:lstStyle>
          <a:p>
            <a:endParaRPr/>
          </a:p>
        </p:txBody>
      </p:sp>
      <p:sp>
        <p:nvSpPr>
          <p:cNvPr id="377" name="Google Shape;377;p62"/>
          <p:cNvSpPr/>
          <p:nvPr/>
        </p:nvSpPr>
        <p:spPr>
          <a:xfrm>
            <a:off x="721433" y="4697900"/>
            <a:ext cx="1422300" cy="1422300"/>
          </a:xfrm>
          <a:prstGeom prst="ellipse">
            <a:avLst/>
          </a:prstGeom>
          <a:solidFill>
            <a:srgbClr val="B1B5D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8" name="Google Shape;378;p62"/>
          <p:cNvSpPr txBox="1"/>
          <p:nvPr/>
        </p:nvSpPr>
        <p:spPr>
          <a:xfrm>
            <a:off x="1063168" y="4978100"/>
            <a:ext cx="855600" cy="846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393B6B"/>
                </a:solidFill>
                <a:latin typeface="Montserrat"/>
                <a:ea typeface="Montserrat"/>
                <a:cs typeface="Montserrat"/>
                <a:sym typeface="Montserrat"/>
              </a:rPr>
              <a:t>Insert </a:t>
            </a:r>
            <a:endParaRPr sz="13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393B6B"/>
                </a:solidFill>
                <a:latin typeface="Montserrat"/>
                <a:ea typeface="Montserrat"/>
                <a:cs typeface="Montserrat"/>
                <a:sym typeface="Montserrat"/>
              </a:rPr>
              <a:t>photo </a:t>
            </a:r>
            <a:endParaRPr sz="13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393B6B"/>
                </a:solidFill>
                <a:latin typeface="Montserrat"/>
                <a:ea typeface="Montserrat"/>
                <a:cs typeface="Montserrat"/>
                <a:sym typeface="Montserrat"/>
              </a:rPr>
              <a:t>here</a:t>
            </a:r>
            <a:endParaRPr sz="1300" b="0" i="0" u="none" strike="noStrike" cap="none">
              <a:solidFill>
                <a:srgbClr val="393B6B"/>
              </a:solidFill>
              <a:latin typeface="Montserrat"/>
              <a:ea typeface="Montserrat"/>
              <a:cs typeface="Montserrat"/>
              <a:sym typeface="Montserrat"/>
            </a:endParaRPr>
          </a:p>
        </p:txBody>
      </p:sp>
      <p:pic>
        <p:nvPicPr>
          <p:cNvPr id="379" name="Google Shape;379;p62"/>
          <p:cNvPicPr preferRelativeResize="0"/>
          <p:nvPr/>
        </p:nvPicPr>
        <p:blipFill rotWithShape="1">
          <a:blip r:embed="rId4">
            <a:alphaModFix/>
          </a:blip>
          <a:srcRect t="-12451" b="-12439"/>
          <a:stretch/>
        </p:blipFill>
        <p:spPr>
          <a:xfrm>
            <a:off x="10801700" y="6479724"/>
            <a:ext cx="1225001" cy="26106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35"/>
        <p:cNvGrpSpPr/>
        <p:nvPr/>
      </p:nvGrpSpPr>
      <p:grpSpPr>
        <a:xfrm>
          <a:off x="0" y="0"/>
          <a:ext cx="0" cy="0"/>
          <a:chOff x="0" y="0"/>
          <a:chExt cx="0" cy="0"/>
        </a:xfrm>
      </p:grpSpPr>
      <p:sp>
        <p:nvSpPr>
          <p:cNvPr id="36" name="Google Shape;36;p7"/>
          <p:cNvSpPr/>
          <p:nvPr/>
        </p:nvSpPr>
        <p:spPr>
          <a:xfrm flipH="1">
            <a:off x="510533" y="610067"/>
            <a:ext cx="10400700" cy="1521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 name="Google Shape;37;p7"/>
          <p:cNvSpPr/>
          <p:nvPr/>
        </p:nvSpPr>
        <p:spPr>
          <a:xfrm rot="5400000">
            <a:off x="222367" y="898067"/>
            <a:ext cx="728100" cy="1521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 name="Google Shape;38;p7"/>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9" name="Google Shape;39;p7"/>
          <p:cNvSpPr txBox="1">
            <a:spLocks noGrp="1"/>
          </p:cNvSpPr>
          <p:nvPr>
            <p:ph type="subTitle" idx="1"/>
          </p:nvPr>
        </p:nvSpPr>
        <p:spPr>
          <a:xfrm>
            <a:off x="818267" y="1371167"/>
            <a:ext cx="101667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40" name="Google Shape;40;p7"/>
          <p:cNvSpPr/>
          <p:nvPr/>
        </p:nvSpPr>
        <p:spPr>
          <a:xfrm rot="5400000">
            <a:off x="10454183" y="304950"/>
            <a:ext cx="762000" cy="1521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1" name="Google Shape;41;p7"/>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42"/>
        <p:cNvGrpSpPr/>
        <p:nvPr/>
      </p:nvGrpSpPr>
      <p:grpSpPr>
        <a:xfrm>
          <a:off x="0" y="0"/>
          <a:ext cx="0" cy="0"/>
          <a:chOff x="0" y="0"/>
          <a:chExt cx="0" cy="0"/>
        </a:xfrm>
      </p:grpSpPr>
      <p:sp>
        <p:nvSpPr>
          <p:cNvPr id="43" name="Google Shape;43;p8"/>
          <p:cNvSpPr/>
          <p:nvPr/>
        </p:nvSpPr>
        <p:spPr>
          <a:xfrm flipH="1">
            <a:off x="510500" y="610067"/>
            <a:ext cx="11834400" cy="1521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 name="Google Shape;44;p8"/>
          <p:cNvSpPr/>
          <p:nvPr/>
        </p:nvSpPr>
        <p:spPr>
          <a:xfrm rot="5400000">
            <a:off x="222367" y="898067"/>
            <a:ext cx="728100" cy="1521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5" name="Google Shape;45;p8"/>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6" name="Google Shape;46;p8"/>
          <p:cNvSpPr txBox="1">
            <a:spLocks noGrp="1"/>
          </p:cNvSpPr>
          <p:nvPr>
            <p:ph type="subTitle" idx="1"/>
          </p:nvPr>
        </p:nvSpPr>
        <p:spPr>
          <a:xfrm>
            <a:off x="818267" y="1371167"/>
            <a:ext cx="101667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47" name="Google Shape;47;p8"/>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kills content slide 1">
  <p:cSld name="TITLE_2_1_1">
    <p:bg>
      <p:bgPr>
        <a:solidFill>
          <a:srgbClr val="000000"/>
        </a:solid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50" name="Google Shape;50;p9"/>
          <p:cNvSpPr/>
          <p:nvPr/>
        </p:nvSpPr>
        <p:spPr>
          <a:xfrm flipH="1">
            <a:off x="516669" y="596986"/>
            <a:ext cx="2958900" cy="1167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9"/>
          <p:cNvSpPr/>
          <p:nvPr/>
        </p:nvSpPr>
        <p:spPr>
          <a:xfrm rot="5400000">
            <a:off x="126238" y="986982"/>
            <a:ext cx="896100" cy="116100"/>
          </a:xfrm>
          <a:prstGeom prst="rect">
            <a:avLst/>
          </a:prstGeom>
          <a:solidFill>
            <a:srgbClr val="E80A8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2" name="Google Shape;52;p9"/>
          <p:cNvSpPr/>
          <p:nvPr/>
        </p:nvSpPr>
        <p:spPr>
          <a:xfrm rot="5400000">
            <a:off x="3060667" y="298800"/>
            <a:ext cx="713700" cy="1161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3" name="Google Shape;53;p9"/>
          <p:cNvSpPr txBox="1">
            <a:spLocks noGrp="1"/>
          </p:cNvSpPr>
          <p:nvPr>
            <p:ph type="subTitle" idx="1"/>
          </p:nvPr>
        </p:nvSpPr>
        <p:spPr>
          <a:xfrm>
            <a:off x="818267" y="1371167"/>
            <a:ext cx="101667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3600"/>
              <a:buNone/>
              <a:defRPr sz="1700">
                <a:solidFill>
                  <a:srgbClr val="FFFFFF"/>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54" name="Google Shape;54;p9"/>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818267" y="952367"/>
            <a:ext cx="11004300" cy="4188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dk1"/>
              </a:buClr>
              <a:buSzPts val="2700"/>
              <a:buNone/>
              <a:defRPr sz="2700">
                <a:solidFill>
                  <a:schemeClr val="dk1"/>
                </a:solidFill>
              </a:defRPr>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57" name="Google Shape;57;p10"/>
          <p:cNvSpPr/>
          <p:nvPr/>
        </p:nvSpPr>
        <p:spPr>
          <a:xfrm flipH="1">
            <a:off x="516669" y="596986"/>
            <a:ext cx="2958900" cy="116700"/>
          </a:xfrm>
          <a:prstGeom prst="rect">
            <a:avLst/>
          </a:prstGeom>
          <a:gradFill>
            <a:gsLst>
              <a:gs pos="0">
                <a:schemeClr val="accent1"/>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p:nvPr/>
        </p:nvSpPr>
        <p:spPr>
          <a:xfrm rot="5400000">
            <a:off x="126238" y="986982"/>
            <a:ext cx="896100" cy="116100"/>
          </a:xfrm>
          <a:prstGeom prst="rect">
            <a:avLst/>
          </a:prstGeom>
          <a:solidFill>
            <a:srgbClr val="E80A8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9" name="Google Shape;59;p10"/>
          <p:cNvSpPr/>
          <p:nvPr/>
        </p:nvSpPr>
        <p:spPr>
          <a:xfrm rot="5400000">
            <a:off x="3060667" y="298800"/>
            <a:ext cx="713700" cy="1161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0" name="Google Shape;60;p10"/>
          <p:cNvSpPr txBox="1">
            <a:spLocks noGrp="1"/>
          </p:cNvSpPr>
          <p:nvPr>
            <p:ph type="subTitle" idx="1"/>
          </p:nvPr>
        </p:nvSpPr>
        <p:spPr>
          <a:xfrm>
            <a:off x="818267" y="1371167"/>
            <a:ext cx="10166700" cy="4230900"/>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3600"/>
              <a:buNone/>
              <a:defRPr sz="1700">
                <a:solidFill>
                  <a:schemeClr val="dk1"/>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61" name="Google Shape;61;p10"/>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700"/>
              <a:buFont typeface="Arial"/>
              <a:buNone/>
              <a:defRPr sz="1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2.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9" y="992765"/>
            <a:ext cx="11360700" cy="27369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rgbClr val="FFFFFF"/>
              </a:buClr>
              <a:buSzPts val="6800"/>
              <a:buFont typeface="Arial"/>
              <a:buNone/>
              <a:defRPr sz="6800" b="1"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599" y="3778832"/>
            <a:ext cx="11360700" cy="1056900"/>
          </a:xfrm>
          <a:prstGeom prst="rect">
            <a:avLst/>
          </a:prstGeom>
          <a:noFill/>
          <a:ln>
            <a:noFill/>
          </a:ln>
        </p:spPr>
        <p:txBody>
          <a:bodyPr spcFirstLastPara="1" wrap="square" lIns="121875" tIns="121875" rIns="121875" bIns="121875" anchor="t" anchorCtr="0">
            <a:noAutofit/>
          </a:bodyPr>
          <a:lstStyle>
            <a:lvl1pPr marL="457200" marR="0" lvl="0" indent="-22860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2pPr>
            <a:lvl3pPr marL="1371600" marR="0" lvl="2" indent="-22860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3pPr>
            <a:lvl4pPr marL="1828800" marR="0" lvl="3" indent="-22860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4pPr>
            <a:lvl5pPr marL="2286000" marR="0" lvl="4" indent="-22860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5pPr>
            <a:lvl6pPr marL="2743200" marR="0" lvl="5" indent="-387350" algn="ctr" rtl="0">
              <a:lnSpc>
                <a:spcPct val="100000"/>
              </a:lnSpc>
              <a:spcBef>
                <a:spcPts val="0"/>
              </a:spcBef>
              <a:spcAft>
                <a:spcPts val="0"/>
              </a:spcAft>
              <a:buClr>
                <a:srgbClr val="FFFFFF"/>
              </a:buClr>
              <a:buSzPts val="2500"/>
              <a:buFont typeface="Arial"/>
              <a:buChar char="•"/>
              <a:defRPr sz="3600" b="0" i="0" u="none" strike="noStrike" cap="none">
                <a:solidFill>
                  <a:srgbClr val="FFFFFF"/>
                </a:solidFill>
                <a:latin typeface="Arial"/>
                <a:ea typeface="Arial"/>
                <a:cs typeface="Arial"/>
                <a:sym typeface="Arial"/>
              </a:defRPr>
            </a:lvl6pPr>
            <a:lvl7pPr marL="3200400" marR="0" lvl="6" indent="-457200" algn="ctr" rtl="0">
              <a:lnSpc>
                <a:spcPct val="100000"/>
              </a:lnSpc>
              <a:spcBef>
                <a:spcPts val="0"/>
              </a:spcBef>
              <a:spcAft>
                <a:spcPts val="0"/>
              </a:spcAft>
              <a:buClr>
                <a:srgbClr val="FFFFFF"/>
              </a:buClr>
              <a:buSzPts val="3600"/>
              <a:buFont typeface="Arial"/>
              <a:buChar char="•"/>
              <a:defRPr sz="3600" b="0" i="0" u="none" strike="noStrike" cap="none">
                <a:solidFill>
                  <a:srgbClr val="FFFFFF"/>
                </a:solidFill>
                <a:latin typeface="Arial"/>
                <a:ea typeface="Arial"/>
                <a:cs typeface="Arial"/>
                <a:sym typeface="Arial"/>
              </a:defRPr>
            </a:lvl7pPr>
            <a:lvl8pPr marL="3657600" marR="0" lvl="7" indent="-457200" algn="ctr" rtl="0">
              <a:lnSpc>
                <a:spcPct val="100000"/>
              </a:lnSpc>
              <a:spcBef>
                <a:spcPts val="0"/>
              </a:spcBef>
              <a:spcAft>
                <a:spcPts val="0"/>
              </a:spcAft>
              <a:buClr>
                <a:srgbClr val="FFFFFF"/>
              </a:buClr>
              <a:buSzPts val="3600"/>
              <a:buFont typeface="Arial"/>
              <a:buChar char="•"/>
              <a:defRPr sz="3600" b="0" i="0" u="none" strike="noStrike" cap="none">
                <a:solidFill>
                  <a:srgbClr val="FFFFFF"/>
                </a:solidFill>
                <a:latin typeface="Arial"/>
                <a:ea typeface="Arial"/>
                <a:cs typeface="Arial"/>
                <a:sym typeface="Arial"/>
              </a:defRPr>
            </a:lvl8pPr>
            <a:lvl9pPr marL="4114800" marR="0" lvl="8" indent="-457200" algn="ctr" rtl="0">
              <a:lnSpc>
                <a:spcPct val="100000"/>
              </a:lnSpc>
              <a:spcBef>
                <a:spcPts val="0"/>
              </a:spcBef>
              <a:spcAft>
                <a:spcPts val="0"/>
              </a:spcAft>
              <a:buClr>
                <a:srgbClr val="FFFFFF"/>
              </a:buClr>
              <a:buSzPts val="3600"/>
              <a:buFont typeface="Arial"/>
              <a:buChar char="•"/>
              <a:defRPr sz="3600" b="0" i="0" u="none" strike="noStrike" cap="none">
                <a:solidFill>
                  <a:srgbClr val="FFFFFF"/>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415609" y="992765"/>
            <a:ext cx="11360700" cy="2736900"/>
          </a:xfrm>
          <a:prstGeom prst="rect">
            <a:avLst/>
          </a:prstGeom>
          <a:noFill/>
          <a:ln>
            <a:noFill/>
          </a:ln>
        </p:spPr>
        <p:txBody>
          <a:bodyPr spcFirstLastPara="1" wrap="square" lIns="121875" tIns="121875" rIns="121875" bIns="121875" anchor="b" anchorCtr="0">
            <a:noAutofit/>
          </a:bodyPr>
          <a:lstStyle>
            <a:lvl1pPr marR="0" lvl="0" algn="ctr" rtl="0">
              <a:lnSpc>
                <a:spcPct val="100000"/>
              </a:lnSpc>
              <a:spcBef>
                <a:spcPts val="0"/>
              </a:spcBef>
              <a:spcAft>
                <a:spcPts val="0"/>
              </a:spcAft>
              <a:buClr>
                <a:schemeClr val="dk1"/>
              </a:buClr>
              <a:buSzPts val="6800"/>
              <a:buFont typeface="Arial"/>
              <a:buNone/>
              <a:defRPr sz="68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6800"/>
              <a:buFont typeface="Arial"/>
              <a:buNone/>
              <a:defRPr sz="6800" b="0" i="0" u="none" strike="noStrike" cap="none">
                <a:solidFill>
                  <a:srgbClr val="FFFFFF"/>
                </a:solidFill>
                <a:latin typeface="Arial"/>
                <a:ea typeface="Arial"/>
                <a:cs typeface="Arial"/>
                <a:sym typeface="Arial"/>
              </a:defRPr>
            </a:lvl9pPr>
          </a:lstStyle>
          <a:p>
            <a:endParaRPr/>
          </a:p>
        </p:txBody>
      </p:sp>
      <p:sp>
        <p:nvSpPr>
          <p:cNvPr id="179" name="Google Shape;179;p27"/>
          <p:cNvSpPr txBox="1">
            <a:spLocks noGrp="1"/>
          </p:cNvSpPr>
          <p:nvPr>
            <p:ph type="body" idx="1"/>
          </p:nvPr>
        </p:nvSpPr>
        <p:spPr>
          <a:xfrm>
            <a:off x="415599" y="3778832"/>
            <a:ext cx="11360700" cy="1056900"/>
          </a:xfrm>
          <a:prstGeom prst="rect">
            <a:avLst/>
          </a:prstGeom>
          <a:noFill/>
          <a:ln>
            <a:noFill/>
          </a:ln>
        </p:spPr>
        <p:txBody>
          <a:bodyPr spcFirstLastPara="1" wrap="square" lIns="121875" tIns="121875" rIns="121875" bIns="121875" anchor="t" anchorCtr="0">
            <a:noAutofit/>
          </a:bodyPr>
          <a:lstStyle>
            <a:lvl1pPr marL="457200" marR="0" lvl="0" indent="-2286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2286000" marR="0" lvl="4" indent="-22860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743200" marR="0" lvl="5" indent="-355600" algn="ctr"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ctr"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ctr"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ctr"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0" name="Google Shape;180;p27"/>
          <p:cNvSpPr txBox="1">
            <a:spLocks noGrp="1"/>
          </p:cNvSpPr>
          <p:nvPr>
            <p:ph type="sldNum" idx="12"/>
          </p:nvPr>
        </p:nvSpPr>
        <p:spPr>
          <a:xfrm>
            <a:off x="11409045" y="6333135"/>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700"/>
              <a:buFont typeface="Arial"/>
              <a:buNone/>
              <a:defRPr sz="1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248" name="Google Shape;248;p3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249" name="Google Shape;249;p39"/>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4"/>
        <p:cNvGrpSpPr/>
        <p:nvPr/>
      </p:nvGrpSpPr>
      <p:grpSpPr>
        <a:xfrm>
          <a:off x="0" y="0"/>
          <a:ext cx="0" cy="0"/>
          <a:chOff x="0" y="0"/>
          <a:chExt cx="0" cy="0"/>
        </a:xfrm>
      </p:grpSpPr>
      <p:sp>
        <p:nvSpPr>
          <p:cNvPr id="385" name="Google Shape;385;p64"/>
          <p:cNvSpPr txBox="1">
            <a:spLocks noGrp="1"/>
          </p:cNvSpPr>
          <p:nvPr>
            <p:ph type="title"/>
          </p:nvPr>
        </p:nvSpPr>
        <p:spPr>
          <a:xfrm>
            <a:off x="940000" y="3355767"/>
            <a:ext cx="11360700" cy="763500"/>
          </a:xfrm>
          <a:prstGeom prst="rect">
            <a:avLst/>
          </a:prstGeom>
          <a:noFill/>
          <a:ln>
            <a:noFill/>
          </a:ln>
        </p:spPr>
        <p:txBody>
          <a:bodyPr spcFirstLastPara="1" wrap="square" lIns="121875" tIns="121875" rIns="121875" bIns="121875" anchor="b" anchorCtr="0">
            <a:noAutofit/>
          </a:bodyPr>
          <a:lstStyle/>
          <a:p>
            <a:pPr marL="0" lvl="0" indent="0" algn="l" rtl="0">
              <a:lnSpc>
                <a:spcPct val="100000"/>
              </a:lnSpc>
              <a:spcBef>
                <a:spcPts val="0"/>
              </a:spcBef>
              <a:spcAft>
                <a:spcPts val="0"/>
              </a:spcAft>
              <a:buSzPts val="4700"/>
              <a:buNone/>
            </a:pPr>
            <a:endParaRPr/>
          </a:p>
          <a:p>
            <a:pPr marL="0" lvl="0" indent="0" algn="l" rtl="0">
              <a:lnSpc>
                <a:spcPct val="100000"/>
              </a:lnSpc>
              <a:spcBef>
                <a:spcPts val="0"/>
              </a:spcBef>
              <a:spcAft>
                <a:spcPts val="0"/>
              </a:spcAft>
              <a:buSzPts val="4700"/>
              <a:buNone/>
            </a:pPr>
            <a:r>
              <a:rPr lang="en-US" sz="3600"/>
              <a:t>Welcome</a:t>
            </a:r>
            <a:endParaRPr sz="3600"/>
          </a:p>
          <a:p>
            <a:pPr marL="0" lvl="0" indent="0" algn="l" rtl="0">
              <a:lnSpc>
                <a:spcPct val="100000"/>
              </a:lnSpc>
              <a:spcBef>
                <a:spcPts val="0"/>
              </a:spcBef>
              <a:spcAft>
                <a:spcPts val="0"/>
              </a:spcAft>
              <a:buSzPts val="4700"/>
              <a:buNone/>
            </a:pPr>
            <a:r>
              <a:rPr lang="en-US">
                <a:solidFill>
                  <a:schemeClr val="lt1"/>
                </a:solidFill>
              </a:rPr>
              <a:t>Agile, Scrum</a:t>
            </a:r>
            <a:endParaRPr sz="6000"/>
          </a:p>
        </p:txBody>
      </p:sp>
      <p:pic>
        <p:nvPicPr>
          <p:cNvPr id="386" name="Google Shape;386;p64"/>
          <p:cNvPicPr preferRelativeResize="0"/>
          <p:nvPr/>
        </p:nvPicPr>
        <p:blipFill rotWithShape="1">
          <a:blip r:embed="rId3">
            <a:alphaModFix/>
          </a:blip>
          <a:srcRect/>
          <a:stretch/>
        </p:blipFill>
        <p:spPr>
          <a:xfrm>
            <a:off x="7831933" y="5098600"/>
            <a:ext cx="4092165" cy="18562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5"/>
          <p:cNvSpPr txBox="1">
            <a:spLocks noGrp="1"/>
          </p:cNvSpPr>
          <p:nvPr>
            <p:ph type="body" idx="1"/>
          </p:nvPr>
        </p:nvSpPr>
        <p:spPr>
          <a:xfrm>
            <a:off x="999932" y="1473200"/>
            <a:ext cx="10636500" cy="4416900"/>
          </a:xfrm>
          <a:prstGeom prst="rect">
            <a:avLst/>
          </a:prstGeom>
          <a:noFill/>
          <a:ln>
            <a:noFill/>
          </a:ln>
        </p:spPr>
        <p:txBody>
          <a:bodyPr spcFirstLastPara="1" wrap="square" lIns="121900" tIns="60925" rIns="121900" bIns="60925" anchor="t" anchorCtr="0">
            <a:noAutofit/>
          </a:bodyPr>
          <a:lstStyle/>
          <a:p>
            <a:pPr marL="609600" lvl="0" indent="-457200" algn="l" rtl="0">
              <a:lnSpc>
                <a:spcPct val="100000"/>
              </a:lnSpc>
              <a:spcBef>
                <a:spcPts val="800"/>
              </a:spcBef>
              <a:spcAft>
                <a:spcPts val="0"/>
              </a:spcAft>
              <a:buClr>
                <a:schemeClr val="dk2"/>
              </a:buClr>
              <a:buSzPts val="2400"/>
              <a:buFont typeface="Arial"/>
              <a:buAutoNum type="arabicPeriod" startAt="5"/>
            </a:pPr>
            <a:r>
              <a:rPr lang="en-US" sz="2100" b="1"/>
              <a:t>Empower individuals</a:t>
            </a:r>
            <a:r>
              <a:rPr lang="en-US" sz="2100"/>
              <a:t>: Build projects around motivated individuals. Give them the environment and support they need, and trust them to get the job done.</a:t>
            </a:r>
            <a:endParaRPr/>
          </a:p>
          <a:p>
            <a:pPr marL="609600" lvl="0" indent="-457200" algn="l" rtl="0">
              <a:lnSpc>
                <a:spcPct val="100000"/>
              </a:lnSpc>
              <a:spcBef>
                <a:spcPts val="1600"/>
              </a:spcBef>
              <a:spcAft>
                <a:spcPts val="0"/>
              </a:spcAft>
              <a:buClr>
                <a:schemeClr val="dk2"/>
              </a:buClr>
              <a:buSzPts val="2400"/>
              <a:buFont typeface="Arial"/>
              <a:buAutoNum type="arabicPeriod" startAt="5"/>
            </a:pPr>
            <a:r>
              <a:rPr lang="en-US" sz="2100" b="1"/>
              <a:t>Rhythm for communication</a:t>
            </a:r>
            <a:r>
              <a:rPr lang="en-US" sz="2100"/>
              <a:t>: The most efficient and effective method of conveying information to and within a development team is face-to-face conversation.</a:t>
            </a:r>
            <a:endParaRPr/>
          </a:p>
          <a:p>
            <a:pPr marL="609600" lvl="0" indent="-457200" algn="l" rtl="0">
              <a:lnSpc>
                <a:spcPct val="100000"/>
              </a:lnSpc>
              <a:spcBef>
                <a:spcPts val="1600"/>
              </a:spcBef>
              <a:spcAft>
                <a:spcPts val="0"/>
              </a:spcAft>
              <a:buClr>
                <a:schemeClr val="dk2"/>
              </a:buClr>
              <a:buSzPts val="2400"/>
              <a:buFont typeface="Arial"/>
              <a:buAutoNum type="arabicPeriod" startAt="5"/>
            </a:pPr>
            <a:r>
              <a:rPr lang="en-US" sz="2100" b="1"/>
              <a:t>Measure progress by working software</a:t>
            </a:r>
            <a:r>
              <a:rPr lang="en-US" sz="2100"/>
              <a:t>: Working software is the primary measure of progress.</a:t>
            </a:r>
            <a:endParaRPr/>
          </a:p>
          <a:p>
            <a:pPr marL="609600" lvl="0" indent="-457200" algn="l" rtl="0">
              <a:lnSpc>
                <a:spcPct val="100000"/>
              </a:lnSpc>
              <a:spcBef>
                <a:spcPts val="1600"/>
              </a:spcBef>
              <a:spcAft>
                <a:spcPts val="800"/>
              </a:spcAft>
              <a:buClr>
                <a:schemeClr val="dk2"/>
              </a:buClr>
              <a:buSzPts val="2400"/>
              <a:buFont typeface="Arial"/>
              <a:buAutoNum type="arabicPeriod" startAt="5"/>
            </a:pPr>
            <a:r>
              <a:rPr lang="en-US" sz="2100" b="1"/>
              <a:t>Use sustainable processes</a:t>
            </a:r>
            <a:r>
              <a:rPr lang="en-US" sz="2100"/>
              <a:t>: Agile processes promote sustainable development. The sponsors, developers, and users should be able to maintain a constant pace indefinitely.</a:t>
            </a:r>
            <a:endParaRPr/>
          </a:p>
        </p:txBody>
      </p:sp>
      <p:sp>
        <p:nvSpPr>
          <p:cNvPr id="592" name="Google Shape;592;p75"/>
          <p:cNvSpPr txBox="1">
            <a:spLocks noGrp="1"/>
          </p:cNvSpPr>
          <p:nvPr>
            <p:ph type="title"/>
          </p:nvPr>
        </p:nvSpPr>
        <p:spPr>
          <a:xfrm>
            <a:off x="1060321" y="448908"/>
            <a:ext cx="10515600" cy="697500"/>
          </a:xfrm>
          <a:prstGeom prst="rect">
            <a:avLst/>
          </a:prstGeom>
          <a:noFill/>
          <a:ln>
            <a:noFill/>
          </a:ln>
        </p:spPr>
        <p:txBody>
          <a:bodyPr spcFirstLastPara="1" wrap="square" lIns="121900" tIns="60925" rIns="121900" bIns="60925" anchor="ctr" anchorCtr="0">
            <a:noAutofit/>
          </a:bodyPr>
          <a:lstStyle/>
          <a:p>
            <a:pPr marL="0" lvl="0" indent="0" algn="l" rtl="0">
              <a:lnSpc>
                <a:spcPct val="90000"/>
              </a:lnSpc>
              <a:spcBef>
                <a:spcPts val="0"/>
              </a:spcBef>
              <a:spcAft>
                <a:spcPts val="0"/>
              </a:spcAft>
              <a:buSzPts val="3300"/>
              <a:buFont typeface="Montserrat ExtraBold"/>
              <a:buNone/>
            </a:pPr>
            <a:r>
              <a:rPr lang="en-US" sz="3200"/>
              <a:t>Agile principles </a:t>
            </a:r>
            <a:endParaRPr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6"/>
          <p:cNvSpPr txBox="1">
            <a:spLocks noGrp="1"/>
          </p:cNvSpPr>
          <p:nvPr>
            <p:ph type="body" idx="1"/>
          </p:nvPr>
        </p:nvSpPr>
        <p:spPr>
          <a:xfrm>
            <a:off x="999932" y="1473200"/>
            <a:ext cx="10636500" cy="4416900"/>
          </a:xfrm>
          <a:prstGeom prst="rect">
            <a:avLst/>
          </a:prstGeom>
          <a:noFill/>
          <a:ln>
            <a:noFill/>
          </a:ln>
        </p:spPr>
        <p:txBody>
          <a:bodyPr spcFirstLastPara="1" wrap="square" lIns="121900" tIns="60925" rIns="121900" bIns="60925" anchor="t" anchorCtr="0">
            <a:noAutofit/>
          </a:bodyPr>
          <a:lstStyle/>
          <a:p>
            <a:pPr marL="609600" lvl="0" indent="-457200" algn="l" rtl="0">
              <a:lnSpc>
                <a:spcPct val="100000"/>
              </a:lnSpc>
              <a:spcBef>
                <a:spcPts val="800"/>
              </a:spcBef>
              <a:spcAft>
                <a:spcPts val="0"/>
              </a:spcAft>
              <a:buClr>
                <a:schemeClr val="dk2"/>
              </a:buClr>
              <a:buSzPts val="2400"/>
              <a:buFont typeface="Arial"/>
              <a:buAutoNum type="arabicPeriod" startAt="9"/>
            </a:pPr>
            <a:r>
              <a:rPr lang="en-US" sz="2100" b="1"/>
              <a:t>Strive for excellence</a:t>
            </a:r>
            <a:r>
              <a:rPr lang="en-US" sz="2100"/>
              <a:t>: Continuous attention to technical excellence and good design enhances agility.</a:t>
            </a:r>
            <a:endParaRPr/>
          </a:p>
          <a:p>
            <a:pPr marL="609600" lvl="0" indent="-457200" algn="l" rtl="0">
              <a:lnSpc>
                <a:spcPct val="100000"/>
              </a:lnSpc>
              <a:spcBef>
                <a:spcPts val="1600"/>
              </a:spcBef>
              <a:spcAft>
                <a:spcPts val="0"/>
              </a:spcAft>
              <a:buClr>
                <a:schemeClr val="dk2"/>
              </a:buClr>
              <a:buSzPts val="2400"/>
              <a:buFont typeface="Arial"/>
              <a:buAutoNum type="arabicPeriod" startAt="9"/>
            </a:pPr>
            <a:r>
              <a:rPr lang="en-US" sz="2100" b="1"/>
              <a:t>Simplicity</a:t>
            </a:r>
            <a:r>
              <a:rPr lang="en-US" sz="2100"/>
              <a:t>: Simplicity--the art of maximizing the amount of work not done--is essential.</a:t>
            </a:r>
            <a:endParaRPr/>
          </a:p>
          <a:p>
            <a:pPr marL="609600" lvl="0" indent="-457200" algn="l" rtl="0">
              <a:lnSpc>
                <a:spcPct val="100000"/>
              </a:lnSpc>
              <a:spcBef>
                <a:spcPts val="1600"/>
              </a:spcBef>
              <a:spcAft>
                <a:spcPts val="0"/>
              </a:spcAft>
              <a:buClr>
                <a:schemeClr val="dk2"/>
              </a:buClr>
              <a:buSzPts val="2400"/>
              <a:buFont typeface="Arial"/>
              <a:buAutoNum type="arabicPeriod" startAt="9"/>
            </a:pPr>
            <a:r>
              <a:rPr lang="en-US" sz="2100" b="1"/>
              <a:t>Self-organizing teams</a:t>
            </a:r>
            <a:r>
              <a:rPr lang="en-US" sz="2100"/>
              <a:t>: The best architectures, requirements, and designs emerge from self-organizing teams.</a:t>
            </a:r>
            <a:endParaRPr/>
          </a:p>
          <a:p>
            <a:pPr marL="609600" lvl="0" indent="-457200" algn="l" rtl="0">
              <a:lnSpc>
                <a:spcPct val="100000"/>
              </a:lnSpc>
              <a:spcBef>
                <a:spcPts val="1600"/>
              </a:spcBef>
              <a:spcAft>
                <a:spcPts val="800"/>
              </a:spcAft>
              <a:buClr>
                <a:schemeClr val="dk2"/>
              </a:buClr>
              <a:buSzPts val="2400"/>
              <a:buFont typeface="Arial"/>
              <a:buAutoNum type="arabicPeriod" startAt="9"/>
            </a:pPr>
            <a:r>
              <a:rPr lang="en-US" sz="2100" b="1"/>
              <a:t>Regular Reflection and Adjustment</a:t>
            </a:r>
            <a:r>
              <a:rPr lang="en-US" sz="2100"/>
              <a:t>: At regular intervals, the team reflects on how to become more effective, then tunes and adjusts its behaviour accordingly.</a:t>
            </a:r>
            <a:endParaRPr/>
          </a:p>
        </p:txBody>
      </p:sp>
      <p:sp>
        <p:nvSpPr>
          <p:cNvPr id="598" name="Google Shape;598;p76"/>
          <p:cNvSpPr txBox="1">
            <a:spLocks noGrp="1"/>
          </p:cNvSpPr>
          <p:nvPr>
            <p:ph type="title"/>
          </p:nvPr>
        </p:nvSpPr>
        <p:spPr>
          <a:xfrm>
            <a:off x="1060321" y="448908"/>
            <a:ext cx="10515600" cy="697500"/>
          </a:xfrm>
          <a:prstGeom prst="rect">
            <a:avLst/>
          </a:prstGeom>
          <a:noFill/>
          <a:ln>
            <a:noFill/>
          </a:ln>
        </p:spPr>
        <p:txBody>
          <a:bodyPr spcFirstLastPara="1" wrap="square" lIns="121900" tIns="60925" rIns="121900" bIns="60925" anchor="ctr" anchorCtr="0">
            <a:noAutofit/>
          </a:bodyPr>
          <a:lstStyle/>
          <a:p>
            <a:pPr marL="0" lvl="0" indent="0" algn="l" rtl="0">
              <a:lnSpc>
                <a:spcPct val="90000"/>
              </a:lnSpc>
              <a:spcBef>
                <a:spcPts val="0"/>
              </a:spcBef>
              <a:spcAft>
                <a:spcPts val="0"/>
              </a:spcAft>
              <a:buSzPts val="3300"/>
              <a:buFont typeface="Montserrat ExtraBold"/>
              <a:buNone/>
            </a:pPr>
            <a:r>
              <a:rPr lang="en-US" sz="3200"/>
              <a:t>Agile principles </a:t>
            </a:r>
            <a:endParaRPr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7"/>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Being Agile vs Doing Agile</a:t>
            </a:r>
            <a:endParaRPr sz="2700">
              <a:latin typeface="Helvetica Neue"/>
              <a:ea typeface="Helvetica Neue"/>
              <a:cs typeface="Helvetica Neue"/>
              <a:sym typeface="Helvetica Neue"/>
            </a:endParaRPr>
          </a:p>
        </p:txBody>
      </p:sp>
      <p:sp>
        <p:nvSpPr>
          <p:cNvPr id="604" name="Google Shape;604;p77"/>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12</a:t>
            </a:fld>
            <a:endParaRPr sz="1700">
              <a:solidFill>
                <a:srgbClr val="FFFFFF"/>
              </a:solidFill>
              <a:latin typeface="Arial"/>
              <a:ea typeface="Arial"/>
              <a:cs typeface="Arial"/>
              <a:sym typeface="Arial"/>
            </a:endParaRPr>
          </a:p>
        </p:txBody>
      </p:sp>
      <p:pic>
        <p:nvPicPr>
          <p:cNvPr id="605" name="Google Shape;605;p77" descr="What is Agile?"/>
          <p:cNvPicPr preferRelativeResize="0"/>
          <p:nvPr/>
        </p:nvPicPr>
        <p:blipFill rotWithShape="1">
          <a:blip r:embed="rId3">
            <a:alphaModFix/>
          </a:blip>
          <a:srcRect t="10167" b="9500"/>
          <a:stretch/>
        </p:blipFill>
        <p:spPr>
          <a:xfrm>
            <a:off x="2114550" y="1367718"/>
            <a:ext cx="8614728" cy="5033937"/>
          </a:xfrm>
          <a:prstGeom prst="rect">
            <a:avLst/>
          </a:prstGeom>
          <a:noFill/>
          <a:ln>
            <a:noFill/>
          </a:ln>
        </p:spPr>
      </p:pic>
      <p:grpSp>
        <p:nvGrpSpPr>
          <p:cNvPr id="606" name="Google Shape;606;p77"/>
          <p:cNvGrpSpPr/>
          <p:nvPr/>
        </p:nvGrpSpPr>
        <p:grpSpPr>
          <a:xfrm>
            <a:off x="9738360" y="4354830"/>
            <a:ext cx="1978829" cy="1360170"/>
            <a:chOff x="9738360" y="4354830"/>
            <a:chExt cx="1978829" cy="1360170"/>
          </a:xfrm>
        </p:grpSpPr>
        <p:sp>
          <p:nvSpPr>
            <p:cNvPr id="607" name="Google Shape;607;p77"/>
            <p:cNvSpPr/>
            <p:nvPr/>
          </p:nvSpPr>
          <p:spPr>
            <a:xfrm>
              <a:off x="9738360" y="4354830"/>
              <a:ext cx="339090" cy="1360170"/>
            </a:xfrm>
            <a:prstGeom prst="rightBrace">
              <a:avLst>
                <a:gd name="adj1" fmla="val 8333"/>
                <a:gd name="adj2" fmla="val 50000"/>
              </a:avLst>
            </a:prstGeom>
            <a:noFill/>
            <a:ln w="19050" cap="flat" cmpd="sng">
              <a:solidFill>
                <a:srgbClr val="3E6EC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608" name="Google Shape;608;p77"/>
            <p:cNvSpPr txBox="1"/>
            <p:nvPr/>
          </p:nvSpPr>
          <p:spPr>
            <a:xfrm>
              <a:off x="10208429" y="4889715"/>
              <a:ext cx="15087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Doing Agile</a:t>
              </a:r>
              <a:endParaRPr sz="1400" b="0" i="0" u="none" strike="noStrike" cap="none">
                <a:solidFill>
                  <a:srgbClr val="000000"/>
                </a:solidFill>
                <a:latin typeface="Arial"/>
                <a:ea typeface="Arial"/>
                <a:cs typeface="Arial"/>
                <a:sym typeface="Arial"/>
              </a:endParaRPr>
            </a:p>
          </p:txBody>
        </p:sp>
      </p:grpSp>
      <p:grpSp>
        <p:nvGrpSpPr>
          <p:cNvPr id="609" name="Google Shape;609;p77"/>
          <p:cNvGrpSpPr/>
          <p:nvPr/>
        </p:nvGrpSpPr>
        <p:grpSpPr>
          <a:xfrm>
            <a:off x="9738360" y="1981910"/>
            <a:ext cx="1929617" cy="2157945"/>
            <a:chOff x="9738360" y="1981910"/>
            <a:chExt cx="1929617" cy="2157945"/>
          </a:xfrm>
        </p:grpSpPr>
        <p:sp>
          <p:nvSpPr>
            <p:cNvPr id="610" name="Google Shape;610;p77"/>
            <p:cNvSpPr/>
            <p:nvPr/>
          </p:nvSpPr>
          <p:spPr>
            <a:xfrm>
              <a:off x="9738360" y="1981910"/>
              <a:ext cx="339090" cy="2157945"/>
            </a:xfrm>
            <a:prstGeom prst="rightBrace">
              <a:avLst>
                <a:gd name="adj1" fmla="val 8333"/>
                <a:gd name="adj2" fmla="val 50000"/>
              </a:avLst>
            </a:prstGeom>
            <a:noFill/>
            <a:ln w="1905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611" name="Google Shape;611;p77"/>
            <p:cNvSpPr txBox="1"/>
            <p:nvPr/>
          </p:nvSpPr>
          <p:spPr>
            <a:xfrm>
              <a:off x="10159217" y="2906993"/>
              <a:ext cx="15087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Being Agile</a:t>
              </a:r>
              <a:endParaRPr sz="1400" b="0" i="0" u="none" strike="noStrike" cap="none">
                <a:solidFill>
                  <a:srgbClr val="000000"/>
                </a:solidFill>
                <a:latin typeface="Arial"/>
                <a:ea typeface="Arial"/>
                <a:cs typeface="Arial"/>
                <a:sym typeface="Arial"/>
              </a:endParaRPr>
            </a:p>
          </p:txBody>
        </p:sp>
      </p:grpSp>
      <p:grpSp>
        <p:nvGrpSpPr>
          <p:cNvPr id="612" name="Google Shape;612;p77"/>
          <p:cNvGrpSpPr/>
          <p:nvPr/>
        </p:nvGrpSpPr>
        <p:grpSpPr>
          <a:xfrm>
            <a:off x="308610" y="5590530"/>
            <a:ext cx="5486400" cy="307777"/>
            <a:chOff x="308610" y="5590530"/>
            <a:chExt cx="5486400" cy="307777"/>
          </a:xfrm>
        </p:grpSpPr>
        <p:sp>
          <p:nvSpPr>
            <p:cNvPr id="613" name="Google Shape;613;p77"/>
            <p:cNvSpPr txBox="1"/>
            <p:nvPr/>
          </p:nvSpPr>
          <p:spPr>
            <a:xfrm>
              <a:off x="308610" y="5590530"/>
              <a:ext cx="21717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Jira, Azure, DevOps</a:t>
              </a:r>
              <a:endParaRPr sz="1400" b="0" i="0" u="none" strike="noStrike" cap="none">
                <a:solidFill>
                  <a:srgbClr val="000000"/>
                </a:solidFill>
                <a:latin typeface="Arial"/>
                <a:ea typeface="Arial"/>
                <a:cs typeface="Arial"/>
                <a:sym typeface="Arial"/>
              </a:endParaRPr>
            </a:p>
          </p:txBody>
        </p:sp>
        <p:cxnSp>
          <p:nvCxnSpPr>
            <p:cNvPr id="614" name="Google Shape;614;p77"/>
            <p:cNvCxnSpPr/>
            <p:nvPr/>
          </p:nvCxnSpPr>
          <p:spPr>
            <a:xfrm>
              <a:off x="2606040" y="5715000"/>
              <a:ext cx="3188970" cy="0"/>
            </a:xfrm>
            <a:prstGeom prst="straightConnector1">
              <a:avLst/>
            </a:prstGeom>
            <a:noFill/>
            <a:ln w="9525" cap="flat" cmpd="sng">
              <a:solidFill>
                <a:srgbClr val="3E6EC2"/>
              </a:solidFill>
              <a:prstDash val="solid"/>
              <a:round/>
              <a:headEnd type="none" w="sm" len="sm"/>
              <a:tailEnd type="triangle" w="med" len="med"/>
            </a:ln>
          </p:spPr>
        </p:cxnSp>
      </p:grpSp>
      <p:grpSp>
        <p:nvGrpSpPr>
          <p:cNvPr id="615" name="Google Shape;615;p77"/>
          <p:cNvGrpSpPr/>
          <p:nvPr/>
        </p:nvGrpSpPr>
        <p:grpSpPr>
          <a:xfrm>
            <a:off x="308610" y="4735826"/>
            <a:ext cx="4994910" cy="307777"/>
            <a:chOff x="308610" y="4735826"/>
            <a:chExt cx="4994910" cy="307777"/>
          </a:xfrm>
        </p:grpSpPr>
        <p:sp>
          <p:nvSpPr>
            <p:cNvPr id="616" name="Google Shape;616;p77"/>
            <p:cNvSpPr txBox="1"/>
            <p:nvPr/>
          </p:nvSpPr>
          <p:spPr>
            <a:xfrm>
              <a:off x="308610" y="4735826"/>
              <a:ext cx="21717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Scrum XP, Kanban</a:t>
              </a:r>
              <a:endParaRPr sz="1400" b="0" i="0" u="none" strike="noStrike" cap="none">
                <a:solidFill>
                  <a:srgbClr val="000000"/>
                </a:solidFill>
                <a:latin typeface="Arial"/>
                <a:ea typeface="Arial"/>
                <a:cs typeface="Arial"/>
                <a:sym typeface="Arial"/>
              </a:endParaRPr>
            </a:p>
          </p:txBody>
        </p:sp>
        <p:cxnSp>
          <p:nvCxnSpPr>
            <p:cNvPr id="617" name="Google Shape;617;p77"/>
            <p:cNvCxnSpPr/>
            <p:nvPr/>
          </p:nvCxnSpPr>
          <p:spPr>
            <a:xfrm>
              <a:off x="2114550" y="4889714"/>
              <a:ext cx="3188970" cy="0"/>
            </a:xfrm>
            <a:prstGeom prst="straightConnector1">
              <a:avLst/>
            </a:prstGeom>
            <a:noFill/>
            <a:ln w="9525" cap="flat" cmpd="sng">
              <a:solidFill>
                <a:srgbClr val="3E6EC2"/>
              </a:solidFill>
              <a:prstDash val="solid"/>
              <a:round/>
              <a:headEnd type="none" w="sm" len="sm"/>
              <a:tailEnd type="triangle" w="med" len="med"/>
            </a:ln>
          </p:spPr>
        </p:cxnSp>
      </p:grpSp>
      <p:grpSp>
        <p:nvGrpSpPr>
          <p:cNvPr id="618" name="Google Shape;618;p77"/>
          <p:cNvGrpSpPr/>
          <p:nvPr/>
        </p:nvGrpSpPr>
        <p:grpSpPr>
          <a:xfrm>
            <a:off x="125730" y="3499965"/>
            <a:ext cx="4621530" cy="307777"/>
            <a:chOff x="125730" y="3499965"/>
            <a:chExt cx="4621530" cy="307777"/>
          </a:xfrm>
        </p:grpSpPr>
        <p:sp>
          <p:nvSpPr>
            <p:cNvPr id="619" name="Google Shape;619;p77"/>
            <p:cNvSpPr txBox="1"/>
            <p:nvPr/>
          </p:nvSpPr>
          <p:spPr>
            <a:xfrm>
              <a:off x="125730" y="3499965"/>
              <a:ext cx="21717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Agile Manifesto</a:t>
              </a:r>
              <a:endParaRPr sz="1400" b="0" i="0" u="none" strike="noStrike" cap="none">
                <a:solidFill>
                  <a:srgbClr val="000000"/>
                </a:solidFill>
                <a:latin typeface="Arial"/>
                <a:ea typeface="Arial"/>
                <a:cs typeface="Arial"/>
                <a:sym typeface="Arial"/>
              </a:endParaRPr>
            </a:p>
          </p:txBody>
        </p:sp>
        <p:cxnSp>
          <p:nvCxnSpPr>
            <p:cNvPr id="620" name="Google Shape;620;p77"/>
            <p:cNvCxnSpPr/>
            <p:nvPr/>
          </p:nvCxnSpPr>
          <p:spPr>
            <a:xfrm>
              <a:off x="1558290" y="3656086"/>
              <a:ext cx="3188970" cy="0"/>
            </a:xfrm>
            <a:prstGeom prst="straightConnector1">
              <a:avLst/>
            </a:prstGeom>
            <a:noFill/>
            <a:ln w="9525" cap="flat" cmpd="sng">
              <a:solidFill>
                <a:srgbClr val="3E6EC2"/>
              </a:solidFill>
              <a:prstDash val="solid"/>
              <a:round/>
              <a:headEnd type="none" w="sm" len="sm"/>
              <a:tailEnd type="triangle" w="med" len="med"/>
            </a:ln>
          </p:spPr>
        </p:cxnSp>
      </p:grpSp>
      <p:grpSp>
        <p:nvGrpSpPr>
          <p:cNvPr id="621" name="Google Shape;621;p77"/>
          <p:cNvGrpSpPr/>
          <p:nvPr/>
        </p:nvGrpSpPr>
        <p:grpSpPr>
          <a:xfrm>
            <a:off x="40789" y="1828021"/>
            <a:ext cx="4706471" cy="523220"/>
            <a:chOff x="40789" y="1828021"/>
            <a:chExt cx="4706471" cy="523220"/>
          </a:xfrm>
        </p:grpSpPr>
        <p:cxnSp>
          <p:nvCxnSpPr>
            <p:cNvPr id="622" name="Google Shape;622;p77"/>
            <p:cNvCxnSpPr/>
            <p:nvPr/>
          </p:nvCxnSpPr>
          <p:spPr>
            <a:xfrm>
              <a:off x="1885950" y="1960534"/>
              <a:ext cx="2861310" cy="0"/>
            </a:xfrm>
            <a:prstGeom prst="straightConnector1">
              <a:avLst/>
            </a:prstGeom>
            <a:noFill/>
            <a:ln w="9525" cap="flat" cmpd="sng">
              <a:solidFill>
                <a:srgbClr val="3E6EC2"/>
              </a:solidFill>
              <a:prstDash val="solid"/>
              <a:round/>
              <a:headEnd type="none" w="sm" len="sm"/>
              <a:tailEnd type="triangle" w="med" len="med"/>
            </a:ln>
          </p:spPr>
        </p:cxnSp>
        <p:sp>
          <p:nvSpPr>
            <p:cNvPr id="623" name="Google Shape;623;p77"/>
            <p:cNvSpPr txBox="1"/>
            <p:nvPr/>
          </p:nvSpPr>
          <p:spPr>
            <a:xfrm>
              <a:off x="40789" y="1828021"/>
              <a:ext cx="21717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Organization Culture, People Behavior</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0"/>
          <p:cNvSpPr txBox="1"/>
          <p:nvPr/>
        </p:nvSpPr>
        <p:spPr>
          <a:xfrm>
            <a:off x="1074933" y="1735733"/>
            <a:ext cx="10732500" cy="11235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6700"/>
              <a:buFont typeface="Arial"/>
              <a:buNone/>
            </a:pPr>
            <a:r>
              <a:rPr lang="en-US" sz="6700" b="1" i="0" u="none" strike="noStrike" cap="none">
                <a:solidFill>
                  <a:schemeClr val="dk1"/>
                </a:solidFill>
                <a:latin typeface="Consolas"/>
                <a:ea typeface="Consolas"/>
                <a:cs typeface="Consolas"/>
                <a:sym typeface="Consolas"/>
              </a:rPr>
              <a:t>/</a:t>
            </a:r>
            <a:r>
              <a:rPr lang="en-US" sz="6700" b="1">
                <a:solidFill>
                  <a:schemeClr val="dk1"/>
                </a:solidFill>
                <a:latin typeface="Consolas"/>
                <a:ea typeface="Consolas"/>
                <a:cs typeface="Consolas"/>
                <a:sym typeface="Consolas"/>
              </a:rPr>
              <a:t>reads</a:t>
            </a:r>
            <a:r>
              <a:rPr lang="en-US" sz="6700" b="1" i="0" u="none" strike="noStrike" cap="none">
                <a:solidFill>
                  <a:schemeClr val="dk1"/>
                </a:solidFill>
                <a:latin typeface="Consolas"/>
                <a:ea typeface="Consolas"/>
                <a:cs typeface="Consolas"/>
                <a:sym typeface="Consolas"/>
              </a:rPr>
              <a:t>/</a:t>
            </a:r>
            <a:r>
              <a:rPr lang="en-US" sz="6700" b="1">
                <a:solidFill>
                  <a:schemeClr val="dk1"/>
                </a:solidFill>
                <a:latin typeface="Consolas"/>
                <a:ea typeface="Consolas"/>
                <a:cs typeface="Consolas"/>
                <a:sym typeface="Consolas"/>
              </a:rPr>
              <a:t>agile-manifesto</a:t>
            </a:r>
            <a:endParaRPr sz="1500" b="0" i="0" u="none" strike="noStrike" cap="none">
              <a:solidFill>
                <a:srgbClr val="000000"/>
              </a:solidFill>
              <a:latin typeface="Arial"/>
              <a:ea typeface="Arial"/>
              <a:cs typeface="Arial"/>
              <a:sym typeface="Arial"/>
            </a:endParaRPr>
          </a:p>
        </p:txBody>
      </p:sp>
      <p:sp>
        <p:nvSpPr>
          <p:cNvPr id="647" name="Google Shape;647;p80"/>
          <p:cNvSpPr/>
          <p:nvPr/>
        </p:nvSpPr>
        <p:spPr>
          <a:xfrm>
            <a:off x="0" y="6389951"/>
            <a:ext cx="12192000" cy="492300"/>
          </a:xfrm>
          <a:prstGeom prst="rect">
            <a:avLst/>
          </a:prstGeom>
          <a:solidFill>
            <a:srgbClr val="EDEDED">
              <a:alpha val="50590"/>
            </a:srgbClr>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900" b="1" i="0" u="none" strike="noStrike" cap="none">
                <a:solidFill>
                  <a:srgbClr val="404040"/>
                </a:solidFill>
                <a:latin typeface="Consolas"/>
                <a:ea typeface="Consolas"/>
                <a:cs typeface="Consolas"/>
                <a:sym typeface="Consolas"/>
              </a:rPr>
              <a:t>github.com/the-code-camp/</a:t>
            </a:r>
            <a:r>
              <a:rPr lang="en-US" sz="1900" b="1">
                <a:solidFill>
                  <a:srgbClr val="404040"/>
                </a:solidFill>
                <a:latin typeface="Consolas"/>
                <a:ea typeface="Consolas"/>
                <a:cs typeface="Consolas"/>
                <a:sym typeface="Consolas"/>
              </a:rPr>
              <a:t>stem</a:t>
            </a:r>
            <a:r>
              <a:rPr lang="en-US" sz="1900" b="1" i="0" u="none" strike="noStrike" cap="none">
                <a:solidFill>
                  <a:srgbClr val="404040"/>
                </a:solidFill>
                <a:latin typeface="Consolas"/>
                <a:ea typeface="Consolas"/>
                <a:cs typeface="Consolas"/>
                <a:sym typeface="Consolas"/>
              </a:rPr>
              <a:t>-</a:t>
            </a:r>
            <a:r>
              <a:rPr lang="en-US" sz="1900" b="1">
                <a:solidFill>
                  <a:srgbClr val="404040"/>
                </a:solidFill>
                <a:latin typeface="Consolas"/>
                <a:ea typeface="Consolas"/>
                <a:cs typeface="Consolas"/>
                <a:sym typeface="Consolas"/>
              </a:rPr>
              <a:t>sdlc</a:t>
            </a:r>
            <a:r>
              <a:rPr lang="en-US" sz="1900" b="1" i="0" u="none" strike="noStrike" cap="none">
                <a:solidFill>
                  <a:srgbClr val="404040"/>
                </a:solidFill>
                <a:latin typeface="Consolas"/>
                <a:ea typeface="Consolas"/>
                <a:cs typeface="Consolas"/>
                <a:sym typeface="Consolas"/>
              </a:rPr>
              <a:t>/</a:t>
            </a:r>
            <a:endParaRPr sz="1900"/>
          </a:p>
        </p:txBody>
      </p:sp>
      <p:sp>
        <p:nvSpPr>
          <p:cNvPr id="648" name="Google Shape;648;p80"/>
          <p:cNvSpPr/>
          <p:nvPr/>
        </p:nvSpPr>
        <p:spPr>
          <a:xfrm rot="3233592">
            <a:off x="3020930" y="4236936"/>
            <a:ext cx="3802357" cy="561888"/>
          </a:xfrm>
          <a:prstGeom prst="rightArrow">
            <a:avLst>
              <a:gd name="adj1" fmla="val 37826"/>
              <a:gd name="adj2" fmla="val 41617"/>
            </a:avLst>
          </a:prstGeom>
          <a:solidFill>
            <a:srgbClr val="F05A2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1"/>
          <p:cNvSpPr txBox="1">
            <a:spLocks noGrp="1"/>
          </p:cNvSpPr>
          <p:nvPr>
            <p:ph type="body" idx="1"/>
          </p:nvPr>
        </p:nvSpPr>
        <p:spPr>
          <a:xfrm>
            <a:off x="1060321" y="1357581"/>
            <a:ext cx="9330300" cy="4164000"/>
          </a:xfrm>
          <a:prstGeom prst="rect">
            <a:avLst/>
          </a:prstGeom>
          <a:noFill/>
          <a:ln>
            <a:noFill/>
          </a:ln>
        </p:spPr>
        <p:txBody>
          <a:bodyPr spcFirstLastPara="1" wrap="square" lIns="121900" tIns="60925" rIns="121900" bIns="60925" anchor="t" anchorCtr="0">
            <a:noAutofit/>
          </a:bodyPr>
          <a:lstStyle/>
          <a:p>
            <a:pPr marL="609600" lvl="0" indent="-457200" algn="l" rtl="0">
              <a:lnSpc>
                <a:spcPct val="100000"/>
              </a:lnSpc>
              <a:spcBef>
                <a:spcPts val="800"/>
              </a:spcBef>
              <a:spcAft>
                <a:spcPts val="0"/>
              </a:spcAft>
              <a:buClr>
                <a:schemeClr val="dk2"/>
              </a:buClr>
              <a:buSzPts val="2400"/>
              <a:buFont typeface="Arial"/>
              <a:buAutoNum type="arabicPeriod"/>
            </a:pPr>
            <a:r>
              <a:rPr lang="en-US"/>
              <a:t>Join a breakout room with your cohort</a:t>
            </a:r>
            <a:endParaRPr/>
          </a:p>
          <a:p>
            <a:pPr marL="609600" lvl="0" indent="-457200" algn="l" rtl="0">
              <a:lnSpc>
                <a:spcPct val="100000"/>
              </a:lnSpc>
              <a:spcBef>
                <a:spcPts val="1600"/>
              </a:spcBef>
              <a:spcAft>
                <a:spcPts val="0"/>
              </a:spcAft>
              <a:buClr>
                <a:schemeClr val="dk2"/>
              </a:buClr>
              <a:buSzPts val="2400"/>
              <a:buFont typeface="Arial"/>
              <a:buAutoNum type="arabicPeriod"/>
            </a:pPr>
            <a:r>
              <a:rPr lang="en-US"/>
              <a:t>Every group will be assigned one principle. Read the manifesto document</a:t>
            </a:r>
            <a:endParaRPr/>
          </a:p>
          <a:p>
            <a:pPr marL="1219200" lvl="1" indent="-412750" algn="l" rtl="0">
              <a:lnSpc>
                <a:spcPct val="115000"/>
              </a:lnSpc>
              <a:spcBef>
                <a:spcPts val="1300"/>
              </a:spcBef>
              <a:spcAft>
                <a:spcPts val="0"/>
              </a:spcAft>
              <a:buSzPts val="1700"/>
              <a:buChar char="◦"/>
            </a:pPr>
            <a:r>
              <a:rPr lang="en-US" sz="1700" i="1"/>
              <a:t>Embrace Change (2)</a:t>
            </a:r>
            <a:endParaRPr sz="1700" i="1"/>
          </a:p>
          <a:p>
            <a:pPr marL="1219200" lvl="1" indent="-412750" algn="l" rtl="0">
              <a:lnSpc>
                <a:spcPct val="115000"/>
              </a:lnSpc>
              <a:spcBef>
                <a:spcPts val="0"/>
              </a:spcBef>
              <a:spcAft>
                <a:spcPts val="0"/>
              </a:spcAft>
              <a:buSzPts val="1700"/>
              <a:buChar char="◦"/>
            </a:pPr>
            <a:r>
              <a:rPr lang="en-US" sz="1700" i="1"/>
              <a:t>Deliver value often/Frequent Delivery (3)</a:t>
            </a:r>
            <a:endParaRPr sz="1700" i="1"/>
          </a:p>
          <a:p>
            <a:pPr marL="1219200" lvl="1" indent="-412750" algn="l" rtl="0">
              <a:lnSpc>
                <a:spcPct val="115000"/>
              </a:lnSpc>
              <a:spcBef>
                <a:spcPts val="0"/>
              </a:spcBef>
              <a:spcAft>
                <a:spcPts val="0"/>
              </a:spcAft>
              <a:buSzPts val="1700"/>
              <a:buChar char="◦"/>
            </a:pPr>
            <a:r>
              <a:rPr lang="en-US" sz="1700" i="1"/>
              <a:t>Strive for excellence (9)</a:t>
            </a:r>
            <a:endParaRPr sz="1700" i="1"/>
          </a:p>
          <a:p>
            <a:pPr marL="1219200" lvl="1" indent="-412750" algn="l" rtl="0">
              <a:lnSpc>
                <a:spcPct val="115000"/>
              </a:lnSpc>
              <a:spcBef>
                <a:spcPts val="0"/>
              </a:spcBef>
              <a:spcAft>
                <a:spcPts val="0"/>
              </a:spcAft>
              <a:buSzPts val="1700"/>
              <a:buChar char="◦"/>
            </a:pPr>
            <a:r>
              <a:rPr lang="en-US" sz="1700" i="1"/>
              <a:t>Simplicity (10)</a:t>
            </a:r>
            <a:endParaRPr sz="1700" i="1"/>
          </a:p>
          <a:p>
            <a:pPr marL="1219200" lvl="1" indent="-412750" algn="l" rtl="0">
              <a:lnSpc>
                <a:spcPct val="115000"/>
              </a:lnSpc>
              <a:spcBef>
                <a:spcPts val="0"/>
              </a:spcBef>
              <a:spcAft>
                <a:spcPts val="0"/>
              </a:spcAft>
              <a:buSzPts val="1700"/>
              <a:buChar char="◦"/>
            </a:pPr>
            <a:r>
              <a:rPr lang="en-US" sz="1700" i="1"/>
              <a:t>Regular Reflection and Adjustment (12)</a:t>
            </a:r>
            <a:endParaRPr sz="1700" i="1"/>
          </a:p>
          <a:p>
            <a:pPr marL="609600" lvl="0" indent="-457200" algn="l" rtl="0">
              <a:lnSpc>
                <a:spcPct val="100000"/>
              </a:lnSpc>
              <a:spcBef>
                <a:spcPts val="1600"/>
              </a:spcBef>
              <a:spcAft>
                <a:spcPts val="0"/>
              </a:spcAft>
              <a:buClr>
                <a:schemeClr val="dk2"/>
              </a:buClr>
              <a:buSzPts val="2400"/>
              <a:buFont typeface="Arial"/>
              <a:buAutoNum type="arabicPeriod"/>
            </a:pPr>
            <a:r>
              <a:rPr lang="en-US"/>
              <a:t>You need to discuss and brainstorm examples of how that value can be demonstrated in an Agile team.</a:t>
            </a:r>
            <a:endParaRPr/>
          </a:p>
          <a:p>
            <a:pPr marL="609600" lvl="0" indent="-457200" algn="l" rtl="0">
              <a:lnSpc>
                <a:spcPct val="100000"/>
              </a:lnSpc>
              <a:spcBef>
                <a:spcPts val="1600"/>
              </a:spcBef>
              <a:spcAft>
                <a:spcPts val="800"/>
              </a:spcAft>
              <a:buClr>
                <a:schemeClr val="dk2"/>
              </a:buClr>
              <a:buSzPts val="2400"/>
              <a:buFont typeface="Arial"/>
              <a:buAutoNum type="arabicPeriod"/>
            </a:pPr>
            <a:r>
              <a:rPr lang="en-US"/>
              <a:t>Each group presents their findings to the larger group. Select a member to present</a:t>
            </a:r>
            <a:endParaRPr/>
          </a:p>
        </p:txBody>
      </p:sp>
      <p:sp>
        <p:nvSpPr>
          <p:cNvPr id="654" name="Google Shape;654;p81"/>
          <p:cNvSpPr txBox="1">
            <a:spLocks noGrp="1"/>
          </p:cNvSpPr>
          <p:nvPr>
            <p:ph type="title"/>
          </p:nvPr>
        </p:nvSpPr>
        <p:spPr>
          <a:xfrm>
            <a:off x="1060321" y="448908"/>
            <a:ext cx="10515600" cy="697500"/>
          </a:xfrm>
          <a:prstGeom prst="rect">
            <a:avLst/>
          </a:prstGeom>
          <a:noFill/>
          <a:ln>
            <a:noFill/>
          </a:ln>
        </p:spPr>
        <p:txBody>
          <a:bodyPr spcFirstLastPara="1" wrap="square" lIns="121900" tIns="60925" rIns="121900" bIns="60925" anchor="ctr" anchorCtr="0">
            <a:noAutofit/>
          </a:bodyPr>
          <a:lstStyle/>
          <a:p>
            <a:pPr marL="0" lvl="0" indent="0" algn="l" rtl="0">
              <a:lnSpc>
                <a:spcPct val="90000"/>
              </a:lnSpc>
              <a:spcBef>
                <a:spcPts val="0"/>
              </a:spcBef>
              <a:spcAft>
                <a:spcPts val="0"/>
              </a:spcAft>
              <a:buSzPts val="3300"/>
              <a:buFont typeface="Montserrat ExtraBold"/>
              <a:buNone/>
            </a:pPr>
            <a:r>
              <a:rPr lang="en-US" sz="3200"/>
              <a:t>Activity: Cohort collaboration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82"/>
          <p:cNvSpPr txBox="1">
            <a:spLocks noGrp="1"/>
          </p:cNvSpPr>
          <p:nvPr>
            <p:ph type="title"/>
          </p:nvPr>
        </p:nvSpPr>
        <p:spPr>
          <a:xfrm>
            <a:off x="940000" y="2555600"/>
            <a:ext cx="11360700" cy="763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33445"/>
              </a:buClr>
              <a:buSzPts val="1800"/>
              <a:buNone/>
            </a:pPr>
            <a:r>
              <a:rPr lang="en-US" sz="3200">
                <a:solidFill>
                  <a:schemeClr val="lt1"/>
                </a:solidFill>
              </a:rPr>
              <a:t>Scrum</a:t>
            </a:r>
            <a:endParaRPr sz="3200">
              <a:solidFill>
                <a:schemeClr val="lt1"/>
              </a:solidFill>
            </a:endParaRPr>
          </a:p>
        </p:txBody>
      </p:sp>
      <p:pic>
        <p:nvPicPr>
          <p:cNvPr id="660" name="Google Shape;660;p82" descr="Newspaper with solid fill"/>
          <p:cNvPicPr preferRelativeResize="0"/>
          <p:nvPr/>
        </p:nvPicPr>
        <p:blipFill rotWithShape="1">
          <a:blip r:embed="rId3">
            <a:alphaModFix/>
          </a:blip>
          <a:srcRect/>
          <a:stretch/>
        </p:blipFill>
        <p:spPr>
          <a:xfrm>
            <a:off x="527316" y="923103"/>
            <a:ext cx="914400" cy="914400"/>
          </a:xfrm>
          <a:prstGeom prst="rect">
            <a:avLst/>
          </a:prstGeom>
          <a:noFill/>
          <a:ln>
            <a:noFill/>
          </a:ln>
        </p:spPr>
      </p:pic>
      <p:sp>
        <p:nvSpPr>
          <p:cNvPr id="661" name="Google Shape;661;p82"/>
          <p:cNvSpPr txBox="1">
            <a:spLocks noGrp="1"/>
          </p:cNvSpPr>
          <p:nvPr>
            <p:ph type="sldNum" idx="12"/>
          </p:nvPr>
        </p:nvSpPr>
        <p:spPr>
          <a:xfrm>
            <a:off x="11409045" y="6333135"/>
            <a:ext cx="731700" cy="5247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Clr>
                <a:srgbClr val="000000"/>
              </a:buClr>
              <a:buSzPts val="170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4"/>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Overview</a:t>
            </a:r>
            <a:endParaRPr>
              <a:latin typeface="Helvetica Neue"/>
              <a:ea typeface="Helvetica Neue"/>
              <a:cs typeface="Helvetica Neue"/>
              <a:sym typeface="Helvetica Neue"/>
            </a:endParaRPr>
          </a:p>
        </p:txBody>
      </p:sp>
      <p:sp>
        <p:nvSpPr>
          <p:cNvPr id="676" name="Google Shape;676;p84"/>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16</a:t>
            </a:fld>
            <a:endParaRPr sz="1700">
              <a:solidFill>
                <a:srgbClr val="FFFFFF"/>
              </a:solidFill>
              <a:latin typeface="Arial"/>
              <a:ea typeface="Arial"/>
              <a:cs typeface="Arial"/>
              <a:sym typeface="Arial"/>
            </a:endParaRPr>
          </a:p>
        </p:txBody>
      </p:sp>
      <p:sp>
        <p:nvSpPr>
          <p:cNvPr id="677" name="Google Shape;677;p84"/>
          <p:cNvSpPr txBox="1">
            <a:spLocks noGrp="1"/>
          </p:cNvSpPr>
          <p:nvPr>
            <p:ph type="subTitle" idx="1"/>
          </p:nvPr>
        </p:nvSpPr>
        <p:spPr>
          <a:xfrm>
            <a:off x="818276" y="1599776"/>
            <a:ext cx="10888500" cy="4708200"/>
          </a:xfrm>
          <a:prstGeom prst="rect">
            <a:avLst/>
          </a:prstGeom>
          <a:noFill/>
          <a:ln>
            <a:noFill/>
          </a:ln>
        </p:spPr>
        <p:txBody>
          <a:bodyPr spcFirstLastPara="1" wrap="square" lIns="121875" tIns="121875" rIns="121875" bIns="121875" anchor="t" anchorCtr="0">
            <a:noAutofit/>
          </a:bodyPr>
          <a:lstStyle/>
          <a:p>
            <a:pPr marL="0" lvl="0" indent="0" algn="l" rtl="0">
              <a:lnSpc>
                <a:spcPct val="115000"/>
              </a:lnSpc>
              <a:spcBef>
                <a:spcPts val="0"/>
              </a:spcBef>
              <a:spcAft>
                <a:spcPts val="0"/>
              </a:spcAft>
              <a:buClr>
                <a:srgbClr val="000000"/>
              </a:buClr>
              <a:buSzPts val="2000"/>
              <a:buFont typeface="Arial"/>
              <a:buNone/>
            </a:pPr>
            <a:r>
              <a:rPr lang="en-US">
                <a:solidFill>
                  <a:srgbClr val="000000"/>
                </a:solidFill>
                <a:latin typeface="Arial"/>
                <a:ea typeface="Arial"/>
                <a:cs typeface="Arial"/>
                <a:sym typeface="Arial"/>
              </a:rPr>
              <a:t>Scrum (n): An empirical framework within which people can address complex adaptive problems, while productively and creatively delivering products of the highest possible value </a:t>
            </a:r>
            <a:endParaRPr>
              <a:solidFill>
                <a:srgbClr val="000000"/>
              </a:solidFill>
              <a:latin typeface="Arial"/>
              <a:ea typeface="Arial"/>
              <a:cs typeface="Arial"/>
              <a:sym typeface="Arial"/>
            </a:endParaRPr>
          </a:p>
          <a:p>
            <a:pPr marL="0" lvl="0" indent="0" algn="l" rtl="0">
              <a:lnSpc>
                <a:spcPct val="115000"/>
              </a:lnSpc>
              <a:spcBef>
                <a:spcPts val="1000"/>
              </a:spcBef>
              <a:spcAft>
                <a:spcPts val="0"/>
              </a:spcAft>
              <a:buClr>
                <a:srgbClr val="000000"/>
              </a:buClr>
              <a:buSzPts val="2000"/>
              <a:buFont typeface="Arial"/>
              <a:buNone/>
            </a:pPr>
            <a:r>
              <a:rPr lang="en-US">
                <a:solidFill>
                  <a:srgbClr val="000000"/>
                </a:solidFill>
                <a:latin typeface="Arial"/>
                <a:ea typeface="Arial"/>
                <a:cs typeface="Arial"/>
                <a:sym typeface="Arial"/>
              </a:rPr>
              <a:t>– </a:t>
            </a:r>
            <a:r>
              <a:rPr lang="en-US">
                <a:solidFill>
                  <a:schemeClr val="accent2"/>
                </a:solidFill>
                <a:latin typeface="Arial"/>
                <a:ea typeface="Arial"/>
                <a:cs typeface="Arial"/>
                <a:sym typeface="Arial"/>
              </a:rPr>
              <a:t>Scrum.org</a:t>
            </a:r>
            <a:endParaRPr>
              <a:solidFill>
                <a:srgbClr val="7F7F7F"/>
              </a:solidFill>
              <a:latin typeface="Arial"/>
              <a:ea typeface="Arial"/>
              <a:cs typeface="Arial"/>
              <a:sym typeface="Arial"/>
            </a:endParaRPr>
          </a:p>
          <a:p>
            <a:pPr marL="0" lvl="0" indent="0" algn="l" rtl="0">
              <a:lnSpc>
                <a:spcPct val="150000"/>
              </a:lnSpc>
              <a:spcBef>
                <a:spcPts val="1000"/>
              </a:spcBef>
              <a:spcAft>
                <a:spcPts val="0"/>
              </a:spcAft>
              <a:buClr>
                <a:srgbClr val="000000"/>
              </a:buClr>
              <a:buSzPts val="2000"/>
              <a:buFont typeface="Arial"/>
              <a:buNone/>
            </a:pPr>
            <a:r>
              <a:rPr lang="en-US">
                <a:solidFill>
                  <a:srgbClr val="000000"/>
                </a:solidFill>
                <a:latin typeface="Arial"/>
                <a:ea typeface="Arial"/>
                <a:cs typeface="Arial"/>
                <a:sym typeface="Arial"/>
              </a:rPr>
              <a:t>Scrum is:</a:t>
            </a:r>
            <a:endParaRPr>
              <a:solidFill>
                <a:srgbClr val="000000"/>
              </a:solidFill>
              <a:latin typeface="Arial"/>
              <a:ea typeface="Arial"/>
              <a:cs typeface="Arial"/>
              <a:sym typeface="Arial"/>
            </a:endParaRPr>
          </a:p>
          <a:p>
            <a:pPr marL="457200" lvl="0" indent="-355600" algn="l" rtl="0">
              <a:lnSpc>
                <a:spcPct val="115000"/>
              </a:lnSpc>
              <a:spcBef>
                <a:spcPts val="0"/>
              </a:spcBef>
              <a:spcAft>
                <a:spcPts val="0"/>
              </a:spcAft>
              <a:buClr>
                <a:srgbClr val="000000"/>
              </a:buClr>
              <a:buSzPts val="2000"/>
              <a:buFont typeface="Proxima Nova"/>
              <a:buChar char="●"/>
            </a:pPr>
            <a:r>
              <a:rPr lang="en-US">
                <a:solidFill>
                  <a:srgbClr val="000000"/>
                </a:solidFill>
                <a:latin typeface="Arial"/>
                <a:ea typeface="Arial"/>
                <a:cs typeface="Arial"/>
                <a:sym typeface="Arial"/>
              </a:rPr>
              <a:t>Lightweight </a:t>
            </a:r>
            <a:endParaRPr>
              <a:solidFill>
                <a:srgbClr val="000000"/>
              </a:solidFill>
              <a:latin typeface="Arial"/>
              <a:ea typeface="Arial"/>
              <a:cs typeface="Arial"/>
              <a:sym typeface="Arial"/>
            </a:endParaRPr>
          </a:p>
          <a:p>
            <a:pPr marL="457200" lvl="0" indent="-355600" algn="l" rtl="0">
              <a:lnSpc>
                <a:spcPct val="115000"/>
              </a:lnSpc>
              <a:spcBef>
                <a:spcPts val="0"/>
              </a:spcBef>
              <a:spcAft>
                <a:spcPts val="0"/>
              </a:spcAft>
              <a:buClr>
                <a:srgbClr val="000000"/>
              </a:buClr>
              <a:buSzPts val="2000"/>
              <a:buFont typeface="Proxima Nova"/>
              <a:buChar char="●"/>
            </a:pPr>
            <a:r>
              <a:rPr lang="en-US">
                <a:solidFill>
                  <a:srgbClr val="000000"/>
                </a:solidFill>
                <a:latin typeface="Arial"/>
                <a:ea typeface="Arial"/>
                <a:cs typeface="Arial"/>
                <a:sym typeface="Arial"/>
              </a:rPr>
              <a:t>Simple to understand </a:t>
            </a:r>
            <a:endParaRPr>
              <a:solidFill>
                <a:srgbClr val="000000"/>
              </a:solidFill>
              <a:latin typeface="Arial"/>
              <a:ea typeface="Arial"/>
              <a:cs typeface="Arial"/>
              <a:sym typeface="Arial"/>
            </a:endParaRPr>
          </a:p>
          <a:p>
            <a:pPr marL="457200" lvl="0" indent="-355600" algn="l" rtl="0">
              <a:lnSpc>
                <a:spcPct val="115000"/>
              </a:lnSpc>
              <a:spcBef>
                <a:spcPts val="0"/>
              </a:spcBef>
              <a:spcAft>
                <a:spcPts val="0"/>
              </a:spcAft>
              <a:buClr>
                <a:srgbClr val="000000"/>
              </a:buClr>
              <a:buSzPts val="2000"/>
              <a:buFont typeface="Proxima Nova"/>
              <a:buChar char="●"/>
            </a:pPr>
            <a:r>
              <a:rPr lang="en-US">
                <a:solidFill>
                  <a:srgbClr val="000000"/>
                </a:solidFill>
                <a:latin typeface="Arial"/>
                <a:ea typeface="Arial"/>
                <a:cs typeface="Arial"/>
                <a:sym typeface="Arial"/>
              </a:rPr>
              <a:t>Difficult to master </a:t>
            </a:r>
            <a:endParaRPr>
              <a:latin typeface="Arial"/>
              <a:ea typeface="Arial"/>
              <a:cs typeface="Arial"/>
              <a:sym typeface="Arial"/>
            </a:endParaRPr>
          </a:p>
        </p:txBody>
      </p:sp>
      <p:grpSp>
        <p:nvGrpSpPr>
          <p:cNvPr id="678" name="Google Shape;678;p84"/>
          <p:cNvGrpSpPr/>
          <p:nvPr/>
        </p:nvGrpSpPr>
        <p:grpSpPr>
          <a:xfrm>
            <a:off x="4179133" y="2661088"/>
            <a:ext cx="6965241" cy="3646983"/>
            <a:chOff x="1329266" y="1502229"/>
            <a:chExt cx="9464928" cy="5077242"/>
          </a:xfrm>
        </p:grpSpPr>
        <p:pic>
          <p:nvPicPr>
            <p:cNvPr id="679" name="Google Shape;679;p84" descr="Scrum Methodology for Digital Product Development"/>
            <p:cNvPicPr preferRelativeResize="0"/>
            <p:nvPr/>
          </p:nvPicPr>
          <p:blipFill rotWithShape="1">
            <a:blip r:embed="rId3">
              <a:alphaModFix/>
            </a:blip>
            <a:srcRect l="3025" t="15533"/>
            <a:stretch/>
          </p:blipFill>
          <p:spPr>
            <a:xfrm>
              <a:off x="1329266" y="1502229"/>
              <a:ext cx="9464928" cy="4637313"/>
            </a:xfrm>
            <a:prstGeom prst="rect">
              <a:avLst/>
            </a:prstGeom>
            <a:noFill/>
            <a:ln>
              <a:noFill/>
            </a:ln>
          </p:spPr>
        </p:pic>
        <p:sp>
          <p:nvSpPr>
            <p:cNvPr id="680" name="Google Shape;680;p84"/>
            <p:cNvSpPr txBox="1"/>
            <p:nvPr/>
          </p:nvSpPr>
          <p:spPr>
            <a:xfrm>
              <a:off x="8545286" y="5508171"/>
              <a:ext cx="1774500" cy="10713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595959"/>
                  </a:solidFill>
                  <a:latin typeface="Arial"/>
                  <a:ea typeface="Arial"/>
                  <a:cs typeface="Arial"/>
                  <a:sym typeface="Arial"/>
                </a:rPr>
                <a:t>Potentially Shippable Product Increment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6"/>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Scrum: 3-5-3</a:t>
            </a:r>
            <a:endParaRPr>
              <a:latin typeface="Helvetica Neue"/>
              <a:ea typeface="Helvetica Neue"/>
              <a:cs typeface="Helvetica Neue"/>
              <a:sym typeface="Helvetica Neue"/>
            </a:endParaRPr>
          </a:p>
        </p:txBody>
      </p:sp>
      <p:sp>
        <p:nvSpPr>
          <p:cNvPr id="697" name="Google Shape;697;p86"/>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17</a:t>
            </a:fld>
            <a:endParaRPr sz="1700">
              <a:solidFill>
                <a:srgbClr val="FFFFFF"/>
              </a:solidFill>
              <a:latin typeface="Arial"/>
              <a:ea typeface="Arial"/>
              <a:cs typeface="Arial"/>
              <a:sym typeface="Arial"/>
            </a:endParaRPr>
          </a:p>
        </p:txBody>
      </p:sp>
      <p:grpSp>
        <p:nvGrpSpPr>
          <p:cNvPr id="698" name="Google Shape;698;p86"/>
          <p:cNvGrpSpPr/>
          <p:nvPr/>
        </p:nvGrpSpPr>
        <p:grpSpPr>
          <a:xfrm>
            <a:off x="4112208" y="1902560"/>
            <a:ext cx="7867350" cy="4116568"/>
            <a:chOff x="1329267" y="1502229"/>
            <a:chExt cx="9308270" cy="4689642"/>
          </a:xfrm>
        </p:grpSpPr>
        <p:pic>
          <p:nvPicPr>
            <p:cNvPr id="699" name="Google Shape;699;p86" descr="Scrum Methodology for Digital Product Development"/>
            <p:cNvPicPr preferRelativeResize="0"/>
            <p:nvPr/>
          </p:nvPicPr>
          <p:blipFill rotWithShape="1">
            <a:blip r:embed="rId3">
              <a:alphaModFix/>
            </a:blip>
            <a:srcRect l="3022" t="15531" r="1604"/>
            <a:stretch/>
          </p:blipFill>
          <p:spPr>
            <a:xfrm>
              <a:off x="1329267" y="1502229"/>
              <a:ext cx="9308270" cy="4637314"/>
            </a:xfrm>
            <a:prstGeom prst="rect">
              <a:avLst/>
            </a:prstGeom>
            <a:noFill/>
            <a:ln>
              <a:noFill/>
            </a:ln>
          </p:spPr>
        </p:pic>
        <p:sp>
          <p:nvSpPr>
            <p:cNvPr id="700" name="Google Shape;700;p86"/>
            <p:cNvSpPr txBox="1"/>
            <p:nvPr/>
          </p:nvSpPr>
          <p:spPr>
            <a:xfrm>
              <a:off x="8545286" y="5508171"/>
              <a:ext cx="1774500" cy="6837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595959"/>
                  </a:solidFill>
                  <a:latin typeface="Arial"/>
                  <a:ea typeface="Arial"/>
                  <a:cs typeface="Arial"/>
                  <a:sym typeface="Arial"/>
                </a:rPr>
                <a:t>Potentially Shippable Product Increment</a:t>
              </a:r>
              <a:endParaRPr sz="1400" b="0" i="0" u="none" strike="noStrike" cap="none">
                <a:solidFill>
                  <a:srgbClr val="000000"/>
                </a:solidFill>
                <a:latin typeface="Arial"/>
                <a:ea typeface="Arial"/>
                <a:cs typeface="Arial"/>
                <a:sym typeface="Arial"/>
              </a:endParaRPr>
            </a:p>
          </p:txBody>
        </p:sp>
      </p:grpSp>
      <p:sp>
        <p:nvSpPr>
          <p:cNvPr id="701" name="Google Shape;701;p86"/>
          <p:cNvSpPr txBox="1"/>
          <p:nvPr/>
        </p:nvSpPr>
        <p:spPr>
          <a:xfrm>
            <a:off x="471336" y="1741714"/>
            <a:ext cx="1241100" cy="1139100"/>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rgbClr val="000000"/>
                </a:solidFill>
                <a:latin typeface="Arial"/>
                <a:ea typeface="Arial"/>
                <a:cs typeface="Arial"/>
                <a:sym typeface="Arial"/>
              </a:rPr>
              <a:t>3</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Roles</a:t>
            </a:r>
            <a:endParaRPr sz="1400" b="0" i="0" u="none" strike="noStrike" cap="none">
              <a:solidFill>
                <a:srgbClr val="000000"/>
              </a:solidFill>
              <a:latin typeface="Arial"/>
              <a:ea typeface="Arial"/>
              <a:cs typeface="Arial"/>
              <a:sym typeface="Arial"/>
            </a:endParaRPr>
          </a:p>
        </p:txBody>
      </p:sp>
      <p:sp>
        <p:nvSpPr>
          <p:cNvPr id="702" name="Google Shape;702;p86"/>
          <p:cNvSpPr txBox="1"/>
          <p:nvPr/>
        </p:nvSpPr>
        <p:spPr>
          <a:xfrm>
            <a:off x="471336" y="3478587"/>
            <a:ext cx="1241100" cy="1139100"/>
          </a:xfrm>
          <a:prstGeom prst="rect">
            <a:avLst/>
          </a:prstGeom>
          <a:noFill/>
          <a:ln w="28575"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rgbClr val="000000"/>
                </a:solidFill>
                <a:latin typeface="Arial"/>
                <a:ea typeface="Arial"/>
                <a:cs typeface="Arial"/>
                <a:sym typeface="Arial"/>
              </a:rPr>
              <a:t>5</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Events</a:t>
            </a:r>
            <a:endParaRPr sz="1400" b="0" i="0" u="none" strike="noStrike" cap="none">
              <a:solidFill>
                <a:srgbClr val="000000"/>
              </a:solidFill>
              <a:latin typeface="Arial"/>
              <a:ea typeface="Arial"/>
              <a:cs typeface="Arial"/>
              <a:sym typeface="Arial"/>
            </a:endParaRPr>
          </a:p>
        </p:txBody>
      </p:sp>
      <p:sp>
        <p:nvSpPr>
          <p:cNvPr id="703" name="Google Shape;703;p86"/>
          <p:cNvSpPr txBox="1"/>
          <p:nvPr/>
        </p:nvSpPr>
        <p:spPr>
          <a:xfrm>
            <a:off x="444689" y="5219087"/>
            <a:ext cx="1267500" cy="1139100"/>
          </a:xfrm>
          <a:prstGeom prst="rect">
            <a:avLst/>
          </a:prstGeom>
          <a:noFill/>
          <a:ln w="28575" cap="flat" cmpd="sng">
            <a:solidFill>
              <a:srgbClr val="FF33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rgbClr val="000000"/>
                </a:solidFill>
                <a:latin typeface="Arial"/>
                <a:ea typeface="Arial"/>
                <a:cs typeface="Arial"/>
                <a:sym typeface="Arial"/>
              </a:rPr>
              <a:t>3</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Artifacts</a:t>
            </a:r>
            <a:endParaRPr sz="1400" b="0" i="0" u="none" strike="noStrike" cap="none">
              <a:solidFill>
                <a:srgbClr val="000000"/>
              </a:solidFill>
              <a:latin typeface="Arial"/>
              <a:ea typeface="Arial"/>
              <a:cs typeface="Arial"/>
              <a:sym typeface="Arial"/>
            </a:endParaRPr>
          </a:p>
        </p:txBody>
      </p:sp>
      <p:sp>
        <p:nvSpPr>
          <p:cNvPr id="704" name="Google Shape;704;p86"/>
          <p:cNvSpPr/>
          <p:nvPr/>
        </p:nvSpPr>
        <p:spPr>
          <a:xfrm>
            <a:off x="4129716" y="3515807"/>
            <a:ext cx="926700" cy="817200"/>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5" name="Google Shape;705;p86"/>
          <p:cNvSpPr/>
          <p:nvPr/>
        </p:nvSpPr>
        <p:spPr>
          <a:xfrm>
            <a:off x="5772931" y="3473055"/>
            <a:ext cx="926700" cy="817200"/>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6" name="Google Shape;706;p86"/>
          <p:cNvSpPr/>
          <p:nvPr/>
        </p:nvSpPr>
        <p:spPr>
          <a:xfrm>
            <a:off x="8004141" y="1834665"/>
            <a:ext cx="926700" cy="817200"/>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7" name="Google Shape;707;p86"/>
          <p:cNvSpPr/>
          <p:nvPr/>
        </p:nvSpPr>
        <p:spPr>
          <a:xfrm>
            <a:off x="5207269" y="5362954"/>
            <a:ext cx="1029000" cy="434400"/>
          </a:xfrm>
          <a:prstGeom prst="rect">
            <a:avLst/>
          </a:prstGeom>
          <a:noFill/>
          <a:ln w="28575"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8" name="Google Shape;708;p86"/>
          <p:cNvSpPr/>
          <p:nvPr/>
        </p:nvSpPr>
        <p:spPr>
          <a:xfrm>
            <a:off x="10298389" y="2768257"/>
            <a:ext cx="862500" cy="378300"/>
          </a:xfrm>
          <a:prstGeom prst="rect">
            <a:avLst/>
          </a:prstGeom>
          <a:noFill/>
          <a:ln w="28575"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9" name="Google Shape;709;p86"/>
          <p:cNvSpPr/>
          <p:nvPr/>
        </p:nvSpPr>
        <p:spPr>
          <a:xfrm>
            <a:off x="7911050" y="3589035"/>
            <a:ext cx="1196400" cy="524700"/>
          </a:xfrm>
          <a:prstGeom prst="rect">
            <a:avLst/>
          </a:prstGeom>
          <a:noFill/>
          <a:ln w="28575"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0" name="Google Shape;710;p86"/>
          <p:cNvSpPr/>
          <p:nvPr/>
        </p:nvSpPr>
        <p:spPr>
          <a:xfrm>
            <a:off x="11195787" y="4455430"/>
            <a:ext cx="726900" cy="378300"/>
          </a:xfrm>
          <a:prstGeom prst="rect">
            <a:avLst/>
          </a:prstGeom>
          <a:noFill/>
          <a:ln w="28575"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1" name="Google Shape;711;p86"/>
          <p:cNvSpPr/>
          <p:nvPr/>
        </p:nvSpPr>
        <p:spPr>
          <a:xfrm>
            <a:off x="11161039" y="4926018"/>
            <a:ext cx="813600" cy="378300"/>
          </a:xfrm>
          <a:prstGeom prst="rect">
            <a:avLst/>
          </a:prstGeom>
          <a:noFill/>
          <a:ln w="28575"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2" name="Google Shape;712;p86"/>
          <p:cNvSpPr txBox="1"/>
          <p:nvPr/>
        </p:nvSpPr>
        <p:spPr>
          <a:xfrm>
            <a:off x="1712309" y="1966207"/>
            <a:ext cx="2275500" cy="738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Product Owner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Team/Agile team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Scrum Master</a:t>
            </a:r>
            <a:endParaRPr sz="1400" b="0" i="0" u="none" strike="noStrike" cap="none">
              <a:solidFill>
                <a:srgbClr val="000000"/>
              </a:solidFill>
              <a:latin typeface="Arial"/>
              <a:ea typeface="Arial"/>
              <a:cs typeface="Arial"/>
              <a:sym typeface="Arial"/>
            </a:endParaRPr>
          </a:p>
        </p:txBody>
      </p:sp>
      <p:sp>
        <p:nvSpPr>
          <p:cNvPr id="713" name="Google Shape;713;p86"/>
          <p:cNvSpPr txBox="1"/>
          <p:nvPr/>
        </p:nvSpPr>
        <p:spPr>
          <a:xfrm>
            <a:off x="1730644" y="3447846"/>
            <a:ext cx="2275500" cy="1169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Sprint Planning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Sprint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Daily Scrum/Stand-up</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Sprint Review/ Demo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Sprint Retrospective</a:t>
            </a:r>
            <a:endParaRPr sz="1400" b="0" i="0" u="none" strike="noStrike" cap="none">
              <a:solidFill>
                <a:srgbClr val="000000"/>
              </a:solidFill>
              <a:latin typeface="Arial"/>
              <a:ea typeface="Arial"/>
              <a:cs typeface="Arial"/>
              <a:sym typeface="Arial"/>
            </a:endParaRPr>
          </a:p>
        </p:txBody>
      </p:sp>
      <p:sp>
        <p:nvSpPr>
          <p:cNvPr id="714" name="Google Shape;714;p86"/>
          <p:cNvSpPr txBox="1"/>
          <p:nvPr/>
        </p:nvSpPr>
        <p:spPr>
          <a:xfrm>
            <a:off x="1730644" y="5218729"/>
            <a:ext cx="2275500" cy="1169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Product Backlog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Sprint Backlog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Potentially Shippable Product Increment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Backlog Refinement*</a:t>
            </a:r>
            <a:endParaRPr sz="1400" b="0" i="0" u="none" strike="noStrike" cap="none">
              <a:solidFill>
                <a:srgbClr val="000000"/>
              </a:solidFill>
              <a:latin typeface="Arial"/>
              <a:ea typeface="Arial"/>
              <a:cs typeface="Arial"/>
              <a:sym typeface="Arial"/>
            </a:endParaRPr>
          </a:p>
        </p:txBody>
      </p:sp>
      <p:sp>
        <p:nvSpPr>
          <p:cNvPr id="715" name="Google Shape;715;p86"/>
          <p:cNvSpPr/>
          <p:nvPr/>
        </p:nvSpPr>
        <p:spPr>
          <a:xfrm>
            <a:off x="4078526" y="5362954"/>
            <a:ext cx="1029000" cy="434400"/>
          </a:xfrm>
          <a:prstGeom prst="rect">
            <a:avLst/>
          </a:prstGeom>
          <a:noFill/>
          <a:ln w="28575"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716" name="Google Shape;716;p86"/>
          <p:cNvSpPr/>
          <p:nvPr/>
        </p:nvSpPr>
        <p:spPr>
          <a:xfrm>
            <a:off x="6336012" y="5362954"/>
            <a:ext cx="1029000" cy="434400"/>
          </a:xfrm>
          <a:prstGeom prst="rect">
            <a:avLst/>
          </a:prstGeom>
          <a:noFill/>
          <a:ln w="28575"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717" name="Google Shape;717;p86"/>
          <p:cNvSpPr/>
          <p:nvPr/>
        </p:nvSpPr>
        <p:spPr>
          <a:xfrm>
            <a:off x="10166850" y="5409749"/>
            <a:ext cx="1465800" cy="609300"/>
          </a:xfrm>
          <a:prstGeom prst="rect">
            <a:avLst/>
          </a:prstGeom>
          <a:noFill/>
          <a:ln w="28575"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718" name="Google Shape;718;p86"/>
          <p:cNvSpPr txBox="1"/>
          <p:nvPr/>
        </p:nvSpPr>
        <p:spPr>
          <a:xfrm>
            <a:off x="7974154" y="4192958"/>
            <a:ext cx="1070100" cy="430800"/>
          </a:xfrm>
          <a:prstGeom prst="rect">
            <a:avLst/>
          </a:prstGeom>
          <a:solidFill>
            <a:srgbClr val="FF33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Backlog Refinement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97"/>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Iterative Process</a:t>
            </a:r>
            <a:endParaRPr>
              <a:latin typeface="Helvetica Neue"/>
              <a:ea typeface="Helvetica Neue"/>
              <a:cs typeface="Helvetica Neue"/>
              <a:sym typeface="Helvetica Neue"/>
            </a:endParaRPr>
          </a:p>
        </p:txBody>
      </p:sp>
      <p:sp>
        <p:nvSpPr>
          <p:cNvPr id="884" name="Google Shape;884;p97"/>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18</a:t>
            </a:fld>
            <a:endParaRPr sz="1700">
              <a:solidFill>
                <a:srgbClr val="FFFFFF"/>
              </a:solidFill>
              <a:latin typeface="Arial"/>
              <a:ea typeface="Arial"/>
              <a:cs typeface="Arial"/>
              <a:sym typeface="Arial"/>
            </a:endParaRPr>
          </a:p>
        </p:txBody>
      </p:sp>
      <p:sp>
        <p:nvSpPr>
          <p:cNvPr id="885" name="Google Shape;885;p97"/>
          <p:cNvSpPr txBox="1"/>
          <p:nvPr/>
        </p:nvSpPr>
        <p:spPr>
          <a:xfrm>
            <a:off x="616150" y="1580550"/>
            <a:ext cx="5772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Breaks down large tasks into smaller pieces that can be repeated, refined, and researched throughout the software development cycle.</a:t>
            </a:r>
            <a:endParaRPr sz="1600" b="0" i="0" u="none" strike="noStrike" cap="none">
              <a:solidFill>
                <a:srgbClr val="000000"/>
              </a:solidFill>
              <a:latin typeface="Arial"/>
              <a:ea typeface="Arial"/>
              <a:cs typeface="Arial"/>
              <a:sym typeface="Arial"/>
            </a:endParaRPr>
          </a:p>
        </p:txBody>
      </p:sp>
      <p:sp>
        <p:nvSpPr>
          <p:cNvPr id="886" name="Google Shape;886;p97"/>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7" name="Google Shape;887;p97"/>
          <p:cNvPicPr preferRelativeResize="0"/>
          <p:nvPr/>
        </p:nvPicPr>
        <p:blipFill rotWithShape="1">
          <a:blip r:embed="rId3">
            <a:alphaModFix/>
          </a:blip>
          <a:srcRect r="29432"/>
          <a:stretch/>
        </p:blipFill>
        <p:spPr>
          <a:xfrm>
            <a:off x="6568497" y="1385940"/>
            <a:ext cx="5168901" cy="2441591"/>
          </a:xfrm>
          <a:prstGeom prst="rect">
            <a:avLst/>
          </a:prstGeom>
          <a:noFill/>
          <a:ln>
            <a:noFill/>
          </a:ln>
        </p:spPr>
      </p:pic>
      <p:pic>
        <p:nvPicPr>
          <p:cNvPr id="888" name="Google Shape;888;p97"/>
          <p:cNvPicPr preferRelativeResize="0"/>
          <p:nvPr/>
        </p:nvPicPr>
        <p:blipFill rotWithShape="1">
          <a:blip r:embed="rId4">
            <a:alphaModFix/>
          </a:blip>
          <a:srcRect l="1616" t="6996" r="43666" b="19837"/>
          <a:stretch/>
        </p:blipFill>
        <p:spPr>
          <a:xfrm>
            <a:off x="6596908" y="3981421"/>
            <a:ext cx="5160123" cy="2300021"/>
          </a:xfrm>
          <a:prstGeom prst="rect">
            <a:avLst/>
          </a:prstGeom>
          <a:noFill/>
          <a:ln>
            <a:noFill/>
          </a:ln>
        </p:spPr>
      </p:pic>
      <p:sp>
        <p:nvSpPr>
          <p:cNvPr id="889" name="Google Shape;889;p97"/>
          <p:cNvSpPr txBox="1"/>
          <p:nvPr/>
        </p:nvSpPr>
        <p:spPr>
          <a:xfrm>
            <a:off x="616150" y="2504775"/>
            <a:ext cx="5708400" cy="403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Also called as PDCA model:</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Proxima Nova"/>
              <a:buChar char="●"/>
            </a:pPr>
            <a:r>
              <a:rPr lang="en-US" sz="1600" b="0" i="0" u="none" strike="noStrike" cap="none">
                <a:solidFill>
                  <a:srgbClr val="000000"/>
                </a:solidFill>
                <a:latin typeface="Arial"/>
                <a:ea typeface="Arial"/>
                <a:cs typeface="Arial"/>
                <a:sym typeface="Arial"/>
              </a:rPr>
              <a:t>P (Plan) – Iteration planning focuses on the planning and discussion of requirements and objectives of an iteration/sprint.</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Proxima Nova"/>
              <a:buChar char="●"/>
            </a:pPr>
            <a:r>
              <a:rPr lang="en-US" sz="1600" b="0" i="0" u="none" strike="noStrike" cap="none">
                <a:solidFill>
                  <a:srgbClr val="000000"/>
                </a:solidFill>
                <a:latin typeface="Arial"/>
                <a:ea typeface="Arial"/>
                <a:cs typeface="Arial"/>
                <a:sym typeface="Arial"/>
              </a:rPr>
              <a:t>D (Design) – Iteration implementation is concerned with the analysis, design, and implementation of projects. The team develops &amp; tests software during this phase of the cycle. </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Proxima Nova"/>
              <a:buChar char="●"/>
            </a:pPr>
            <a:r>
              <a:rPr lang="en-US" sz="1600" b="0" i="0" u="none" strike="noStrike" cap="none">
                <a:solidFill>
                  <a:srgbClr val="000000"/>
                </a:solidFill>
                <a:latin typeface="Arial"/>
                <a:ea typeface="Arial"/>
                <a:cs typeface="Arial"/>
                <a:sym typeface="Arial"/>
              </a:rPr>
              <a:t>C (Check) – Iteration testing is concerned with ensuring the deliverable meets project requirements. If certain criteria are not met, the team can move backward to the other phases for further improvements.</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Proxima Nova"/>
              <a:buChar char="●"/>
            </a:pPr>
            <a:r>
              <a:rPr lang="en-US" sz="1600" b="0" i="0" u="none" strike="noStrike" cap="none">
                <a:solidFill>
                  <a:srgbClr val="000000"/>
                </a:solidFill>
                <a:latin typeface="Arial"/>
                <a:ea typeface="Arial"/>
                <a:cs typeface="Arial"/>
                <a:sym typeface="Arial"/>
              </a:rPr>
              <a:t>A (Adjust) – Iteration evaluation means comprehensively reviewing the work of the iteration or cycle. The software development team will also refine its backlog to prepare for future iterations.</a:t>
            </a:r>
            <a:endParaRPr sz="16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8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8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8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98"/>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Iterative or Incremental</a:t>
            </a:r>
            <a:endParaRPr>
              <a:latin typeface="Helvetica Neue"/>
              <a:ea typeface="Helvetica Neue"/>
              <a:cs typeface="Helvetica Neue"/>
              <a:sym typeface="Helvetica Neue"/>
            </a:endParaRPr>
          </a:p>
        </p:txBody>
      </p:sp>
      <p:sp>
        <p:nvSpPr>
          <p:cNvPr id="895" name="Google Shape;895;p98"/>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19</a:t>
            </a:fld>
            <a:endParaRPr sz="1700">
              <a:solidFill>
                <a:srgbClr val="FFFFFF"/>
              </a:solidFill>
              <a:latin typeface="Arial"/>
              <a:ea typeface="Arial"/>
              <a:cs typeface="Arial"/>
              <a:sym typeface="Arial"/>
            </a:endParaRPr>
          </a:p>
        </p:txBody>
      </p:sp>
      <p:pic>
        <p:nvPicPr>
          <p:cNvPr id="896" name="Google Shape;896;p98"/>
          <p:cNvPicPr preferRelativeResize="0"/>
          <p:nvPr/>
        </p:nvPicPr>
        <p:blipFill rotWithShape="1">
          <a:blip r:embed="rId3">
            <a:alphaModFix/>
          </a:blip>
          <a:srcRect l="1332" t="6402" r="1633"/>
          <a:stretch/>
        </p:blipFill>
        <p:spPr>
          <a:xfrm>
            <a:off x="450650" y="1660925"/>
            <a:ext cx="5848550" cy="1934000"/>
          </a:xfrm>
          <a:prstGeom prst="rect">
            <a:avLst/>
          </a:prstGeom>
          <a:noFill/>
          <a:ln>
            <a:noFill/>
          </a:ln>
        </p:spPr>
      </p:pic>
      <p:pic>
        <p:nvPicPr>
          <p:cNvPr id="897" name="Google Shape;897;p98"/>
          <p:cNvPicPr preferRelativeResize="0"/>
          <p:nvPr/>
        </p:nvPicPr>
        <p:blipFill rotWithShape="1">
          <a:blip r:embed="rId4">
            <a:alphaModFix/>
          </a:blip>
          <a:srcRect l="80" t="3404"/>
          <a:stretch/>
        </p:blipFill>
        <p:spPr>
          <a:xfrm>
            <a:off x="499570" y="4274050"/>
            <a:ext cx="5934280" cy="1934000"/>
          </a:xfrm>
          <a:prstGeom prst="rect">
            <a:avLst/>
          </a:prstGeom>
          <a:noFill/>
          <a:ln>
            <a:noFill/>
          </a:ln>
        </p:spPr>
      </p:pic>
      <p:pic>
        <p:nvPicPr>
          <p:cNvPr id="898" name="Google Shape;898;p98"/>
          <p:cNvPicPr preferRelativeResize="0"/>
          <p:nvPr/>
        </p:nvPicPr>
        <p:blipFill rotWithShape="1">
          <a:blip r:embed="rId5">
            <a:alphaModFix/>
          </a:blip>
          <a:srcRect/>
          <a:stretch/>
        </p:blipFill>
        <p:spPr>
          <a:xfrm>
            <a:off x="6579612" y="2155375"/>
            <a:ext cx="5321638" cy="3092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5"/>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What is Agile?</a:t>
            </a:r>
            <a:endParaRPr>
              <a:latin typeface="Helvetica Neue"/>
              <a:ea typeface="Helvetica Neue"/>
              <a:cs typeface="Helvetica Neue"/>
              <a:sym typeface="Helvetica Neue"/>
            </a:endParaRPr>
          </a:p>
        </p:txBody>
      </p:sp>
      <p:sp>
        <p:nvSpPr>
          <p:cNvPr id="392" name="Google Shape;392;p65"/>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2</a:t>
            </a:fld>
            <a:endParaRPr sz="1700">
              <a:solidFill>
                <a:srgbClr val="FFFFFF"/>
              </a:solidFill>
              <a:latin typeface="Arial"/>
              <a:ea typeface="Arial"/>
              <a:cs typeface="Arial"/>
              <a:sym typeface="Arial"/>
            </a:endParaRPr>
          </a:p>
        </p:txBody>
      </p:sp>
      <p:sp>
        <p:nvSpPr>
          <p:cNvPr id="393" name="Google Shape;393;p65"/>
          <p:cNvSpPr/>
          <p:nvPr/>
        </p:nvSpPr>
        <p:spPr>
          <a:xfrm>
            <a:off x="718457" y="1915885"/>
            <a:ext cx="1496700" cy="1328100"/>
          </a:xfrm>
          <a:prstGeom prst="foldedCorner">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Framework</a:t>
            </a:r>
            <a:endParaRPr sz="1400" b="0" i="0" u="none" strike="noStrike" cap="none">
              <a:solidFill>
                <a:srgbClr val="000000"/>
              </a:solidFill>
              <a:latin typeface="Arial"/>
              <a:ea typeface="Arial"/>
              <a:cs typeface="Arial"/>
              <a:sym typeface="Arial"/>
            </a:endParaRPr>
          </a:p>
        </p:txBody>
      </p:sp>
      <p:sp>
        <p:nvSpPr>
          <p:cNvPr id="394" name="Google Shape;394;p65"/>
          <p:cNvSpPr/>
          <p:nvPr/>
        </p:nvSpPr>
        <p:spPr>
          <a:xfrm>
            <a:off x="6128658" y="1792665"/>
            <a:ext cx="1709100" cy="1328100"/>
          </a:xfrm>
          <a:prstGeom prst="foldedCorner">
            <a:avLst>
              <a:gd name="adj" fmla="val 16667"/>
            </a:avLst>
          </a:prstGeom>
          <a:solidFill>
            <a:schemeClr val="accent2"/>
          </a:solidFill>
          <a:ln w="25400" cap="flat" cmpd="sng">
            <a:solidFill>
              <a:srgbClr val="AC5B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Project Management Technique</a:t>
            </a:r>
            <a:endParaRPr sz="1400" b="0" i="0" u="none" strike="noStrike" cap="none">
              <a:solidFill>
                <a:srgbClr val="000000"/>
              </a:solidFill>
              <a:latin typeface="Arial"/>
              <a:ea typeface="Arial"/>
              <a:cs typeface="Arial"/>
              <a:sym typeface="Arial"/>
            </a:endParaRPr>
          </a:p>
        </p:txBody>
      </p:sp>
      <p:sp>
        <p:nvSpPr>
          <p:cNvPr id="395" name="Google Shape;395;p65"/>
          <p:cNvSpPr/>
          <p:nvPr/>
        </p:nvSpPr>
        <p:spPr>
          <a:xfrm>
            <a:off x="2901047" y="2579914"/>
            <a:ext cx="1709100" cy="1328100"/>
          </a:xfrm>
          <a:prstGeom prst="foldedCorner">
            <a:avLst>
              <a:gd name="adj" fmla="val 16667"/>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Methodology</a:t>
            </a:r>
            <a:endParaRPr sz="1400" b="0" i="0" u="none" strike="noStrike" cap="none">
              <a:solidFill>
                <a:srgbClr val="000000"/>
              </a:solidFill>
              <a:latin typeface="Arial"/>
              <a:ea typeface="Arial"/>
              <a:cs typeface="Arial"/>
              <a:sym typeface="Arial"/>
            </a:endParaRPr>
          </a:p>
        </p:txBody>
      </p:sp>
      <p:sp>
        <p:nvSpPr>
          <p:cNvPr id="396" name="Google Shape;396;p65"/>
          <p:cNvSpPr/>
          <p:nvPr/>
        </p:nvSpPr>
        <p:spPr>
          <a:xfrm>
            <a:off x="6153784" y="3777343"/>
            <a:ext cx="1658700" cy="1411500"/>
          </a:xfrm>
          <a:prstGeom prst="foldedCorner">
            <a:avLst>
              <a:gd name="adj" fmla="val 16667"/>
            </a:avLst>
          </a:prstGeom>
          <a:solidFill>
            <a:schemeClr val="accent6"/>
          </a:solidFill>
          <a:ln w="25400" cap="flat" cmpd="sng">
            <a:solidFill>
              <a:srgbClr val="517E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Software Development Process</a:t>
            </a:r>
            <a:endParaRPr sz="1400" b="0" i="0" u="none" strike="noStrike" cap="none">
              <a:solidFill>
                <a:srgbClr val="000000"/>
              </a:solidFill>
              <a:latin typeface="Arial"/>
              <a:ea typeface="Arial"/>
              <a:cs typeface="Arial"/>
              <a:sym typeface="Arial"/>
            </a:endParaRPr>
          </a:p>
        </p:txBody>
      </p:sp>
      <p:sp>
        <p:nvSpPr>
          <p:cNvPr id="397" name="Google Shape;397;p65"/>
          <p:cNvSpPr/>
          <p:nvPr/>
        </p:nvSpPr>
        <p:spPr>
          <a:xfrm>
            <a:off x="1246411" y="4327068"/>
            <a:ext cx="1552800" cy="1321200"/>
          </a:xfrm>
          <a:prstGeom prst="foldedCorner">
            <a:avLst>
              <a:gd name="adj" fmla="val 16667"/>
            </a:avLst>
          </a:prstGeom>
          <a:gradFill>
            <a:gsLst>
              <a:gs pos="0">
                <a:srgbClr val="FFED74"/>
              </a:gs>
              <a:gs pos="35000">
                <a:srgbClr val="FFF09F"/>
              </a:gs>
              <a:gs pos="100000">
                <a:srgbClr val="FFF9D6"/>
              </a:gs>
            </a:gsLst>
            <a:lin ang="16200000" scaled="0"/>
          </a:gradFill>
          <a:ln w="9525" cap="flat" cmpd="sng">
            <a:solidFill>
              <a:srgbClr val="FFBE0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Do “something” faster</a:t>
            </a:r>
            <a:endParaRPr sz="1400" b="0" i="0" u="none" strike="noStrike" cap="none">
              <a:solidFill>
                <a:srgbClr val="000000"/>
              </a:solidFill>
              <a:latin typeface="Arial"/>
              <a:ea typeface="Arial"/>
              <a:cs typeface="Arial"/>
              <a:sym typeface="Arial"/>
            </a:endParaRPr>
          </a:p>
        </p:txBody>
      </p:sp>
      <p:sp>
        <p:nvSpPr>
          <p:cNvPr id="398" name="Google Shape;398;p65"/>
          <p:cNvSpPr/>
          <p:nvPr/>
        </p:nvSpPr>
        <p:spPr>
          <a:xfrm>
            <a:off x="3986892" y="4327068"/>
            <a:ext cx="1552800" cy="1321200"/>
          </a:xfrm>
          <a:prstGeom prst="foldedCorner">
            <a:avLst>
              <a:gd name="adj" fmla="val 16667"/>
            </a:avLst>
          </a:prstGeom>
          <a:gradFill>
            <a:gsLst>
              <a:gs pos="0">
                <a:srgbClr val="9BCDFF"/>
              </a:gs>
              <a:gs pos="35000">
                <a:srgbClr val="B8DCFF"/>
              </a:gs>
              <a:gs pos="100000">
                <a:srgbClr val="E2F0FF"/>
              </a:gs>
            </a:gsLst>
            <a:lin ang="16200000" scaled="0"/>
          </a:gradFill>
          <a:ln w="9525" cap="flat" cmpd="sng">
            <a:solidFill>
              <a:srgbClr val="5597D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Doing Daily Stand-up</a:t>
            </a:r>
            <a:endParaRPr sz="1400" b="0" i="0" u="none" strike="noStrike" cap="none">
              <a:solidFill>
                <a:srgbClr val="000000"/>
              </a:solidFill>
              <a:latin typeface="Arial"/>
              <a:ea typeface="Arial"/>
              <a:cs typeface="Arial"/>
              <a:sym typeface="Arial"/>
            </a:endParaRPr>
          </a:p>
        </p:txBody>
      </p:sp>
      <p:sp>
        <p:nvSpPr>
          <p:cNvPr id="399" name="Google Shape;399;p65"/>
          <p:cNvSpPr/>
          <p:nvPr/>
        </p:nvSpPr>
        <p:spPr>
          <a:xfrm>
            <a:off x="8414658" y="2153631"/>
            <a:ext cx="1658700" cy="1411500"/>
          </a:xfrm>
          <a:prstGeom prst="foldedCorner">
            <a:avLst>
              <a:gd name="adj" fmla="val 16667"/>
            </a:avLst>
          </a:prstGeom>
          <a:gradFill>
            <a:gsLst>
              <a:gs pos="0">
                <a:srgbClr val="489BE7"/>
              </a:gs>
              <a:gs pos="100000">
                <a:srgbClr val="91CCFF"/>
              </a:gs>
            </a:gsLst>
            <a:lin ang="16200000" scaled="0"/>
          </a:gradFill>
          <a:ln w="9525" cap="flat" cmpd="sng">
            <a:solidFill>
              <a:srgbClr val="5597D3"/>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Using JIRA for tickets</a:t>
            </a:r>
            <a:endParaRPr sz="1400" b="0" i="0" u="none" strike="noStrike" cap="none">
              <a:solidFill>
                <a:srgbClr val="000000"/>
              </a:solidFill>
              <a:latin typeface="Arial"/>
              <a:ea typeface="Arial"/>
              <a:cs typeface="Arial"/>
              <a:sym typeface="Arial"/>
            </a:endParaRPr>
          </a:p>
        </p:txBody>
      </p:sp>
      <p:sp>
        <p:nvSpPr>
          <p:cNvPr id="400" name="Google Shape;400;p65"/>
          <p:cNvSpPr/>
          <p:nvPr/>
        </p:nvSpPr>
        <p:spPr>
          <a:xfrm>
            <a:off x="8414658" y="4528216"/>
            <a:ext cx="1552800" cy="1321200"/>
          </a:xfrm>
          <a:prstGeom prst="foldedCorner">
            <a:avLst>
              <a:gd name="adj" fmla="val 16667"/>
            </a:avLst>
          </a:prstGeom>
          <a:gradFill>
            <a:gsLst>
              <a:gs pos="0">
                <a:srgbClr val="306CD7"/>
              </a:gs>
              <a:gs pos="100000">
                <a:srgbClr val="90B0FF"/>
              </a:gs>
            </a:gsLst>
            <a:lin ang="16200000" scaled="0"/>
          </a:gradFill>
          <a:ln w="9525" cap="flat" cmpd="sng">
            <a:solidFill>
              <a:srgbClr val="3E6EC2"/>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Forming small teams</a:t>
            </a:r>
            <a:endParaRPr sz="1400" b="0" i="0" u="none" strike="noStrike" cap="none">
              <a:solidFill>
                <a:srgbClr val="000000"/>
              </a:solidFill>
              <a:latin typeface="Arial"/>
              <a:ea typeface="Arial"/>
              <a:cs typeface="Arial"/>
              <a:sym typeface="Arial"/>
            </a:endParaRPr>
          </a:p>
        </p:txBody>
      </p:sp>
      <p:sp>
        <p:nvSpPr>
          <p:cNvPr id="401" name="Google Shape;401;p65"/>
          <p:cNvSpPr/>
          <p:nvPr/>
        </p:nvSpPr>
        <p:spPr>
          <a:xfrm>
            <a:off x="10227132" y="3565071"/>
            <a:ext cx="1552800" cy="1422600"/>
          </a:xfrm>
          <a:prstGeom prst="foldedCorner">
            <a:avLst>
              <a:gd name="adj" fmla="val 16667"/>
            </a:avLst>
          </a:prstGeom>
          <a:gradFill>
            <a:gsLst>
              <a:gs pos="0">
                <a:srgbClr val="FFED74"/>
              </a:gs>
              <a:gs pos="35000">
                <a:srgbClr val="FFF09F"/>
              </a:gs>
              <a:gs pos="100000">
                <a:srgbClr val="FFF9D6"/>
              </a:gs>
            </a:gsLst>
            <a:lin ang="16200000" scaled="0"/>
          </a:gradFill>
          <a:ln w="9525" cap="flat" cmpd="sng">
            <a:solidFill>
              <a:srgbClr val="FFBE00"/>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“Feel good” industry hot trend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Google Shape;903;p99"/>
          <p:cNvPicPr preferRelativeResize="0"/>
          <p:nvPr/>
        </p:nvPicPr>
        <p:blipFill rotWithShape="1">
          <a:blip r:embed="rId3">
            <a:alphaModFix amt="37000"/>
          </a:blip>
          <a:srcRect/>
          <a:stretch/>
        </p:blipFill>
        <p:spPr>
          <a:xfrm>
            <a:off x="1825806" y="211834"/>
            <a:ext cx="6760524" cy="6858001"/>
          </a:xfrm>
          <a:prstGeom prst="rect">
            <a:avLst/>
          </a:prstGeom>
          <a:noFill/>
          <a:ln>
            <a:noFill/>
          </a:ln>
        </p:spPr>
      </p:pic>
      <p:sp>
        <p:nvSpPr>
          <p:cNvPr id="904" name="Google Shape;904;p99"/>
          <p:cNvSpPr/>
          <p:nvPr/>
        </p:nvSpPr>
        <p:spPr>
          <a:xfrm flipH="1">
            <a:off x="1027233" y="2679833"/>
            <a:ext cx="2968400" cy="1520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905" name="Google Shape;905;p99"/>
          <p:cNvGrpSpPr/>
          <p:nvPr/>
        </p:nvGrpSpPr>
        <p:grpSpPr>
          <a:xfrm>
            <a:off x="5988044" y="1558500"/>
            <a:ext cx="6252435" cy="6655640"/>
            <a:chOff x="3458353" y="512656"/>
            <a:chExt cx="5769349" cy="5951747"/>
          </a:xfrm>
        </p:grpSpPr>
        <p:pic>
          <p:nvPicPr>
            <p:cNvPr id="906" name="Google Shape;906;p99"/>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907" name="Google Shape;907;p99"/>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908" name="Google Shape;908;p99"/>
          <p:cNvSpPr/>
          <p:nvPr/>
        </p:nvSpPr>
        <p:spPr>
          <a:xfrm rot="5400000">
            <a:off x="463033" y="3224600"/>
            <a:ext cx="1239600" cy="1508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909" name="Google Shape;909;p99"/>
          <p:cNvSpPr/>
          <p:nvPr/>
        </p:nvSpPr>
        <p:spPr>
          <a:xfrm rot="5400000">
            <a:off x="2576267" y="1340600"/>
            <a:ext cx="2832000" cy="1508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910" name="Google Shape;910;p99"/>
          <p:cNvSpPr txBox="1">
            <a:spLocks noGrp="1"/>
          </p:cNvSpPr>
          <p:nvPr>
            <p:ph type="title" idx="4294967295"/>
          </p:nvPr>
        </p:nvSpPr>
        <p:spPr>
          <a:xfrm>
            <a:off x="1385000" y="3111400"/>
            <a:ext cx="9552000" cy="3407200"/>
          </a:xfrm>
          <a:prstGeom prst="rect">
            <a:avLst/>
          </a:prstGeom>
          <a:noFill/>
          <a:ln>
            <a:noFill/>
          </a:ln>
        </p:spPr>
        <p:txBody>
          <a:bodyPr spcFirstLastPara="1" wrap="square" lIns="121850" tIns="121850" rIns="121850" bIns="121850" anchor="t" anchorCtr="0">
            <a:noAutofit/>
          </a:bodyPr>
          <a:lstStyle/>
          <a:p>
            <a:pPr marL="0" lvl="0" indent="0" algn="l" rtl="0">
              <a:lnSpc>
                <a:spcPct val="83000"/>
              </a:lnSpc>
              <a:spcBef>
                <a:spcPts val="0"/>
              </a:spcBef>
              <a:spcAft>
                <a:spcPts val="0"/>
              </a:spcAft>
              <a:buSzPts val="6800"/>
              <a:buNone/>
            </a:pPr>
            <a:r>
              <a:rPr lang="en-US" sz="6000">
                <a:solidFill>
                  <a:schemeClr val="lt1"/>
                </a:solidFill>
              </a:rPr>
              <a:t>Thank you!</a:t>
            </a:r>
            <a:endParaRPr sz="6000">
              <a:solidFill>
                <a:schemeClr val="lt1"/>
              </a:solidFill>
            </a:endParaRPr>
          </a:p>
          <a:p>
            <a:pPr marL="0" lvl="0" indent="0" algn="l" rtl="0">
              <a:lnSpc>
                <a:spcPct val="115000"/>
              </a:lnSpc>
              <a:spcBef>
                <a:spcPts val="0"/>
              </a:spcBef>
              <a:spcAft>
                <a:spcPts val="0"/>
              </a:spcAft>
              <a:buSzPts val="6800"/>
              <a:buNone/>
            </a:pPr>
            <a:endParaRPr sz="2533">
              <a:solidFill>
                <a:schemeClr val="lt1"/>
              </a:solidFill>
            </a:endParaRPr>
          </a:p>
        </p:txBody>
      </p:sp>
      <p:pic>
        <p:nvPicPr>
          <p:cNvPr id="911" name="Google Shape;911;p99" descr="Google Shape;299;p42"/>
          <p:cNvPicPr preferRelativeResize="0"/>
          <p:nvPr/>
        </p:nvPicPr>
        <p:blipFill rotWithShape="1">
          <a:blip r:embed="rId5">
            <a:alphaModFix amt="38000"/>
          </a:blip>
          <a:srcRect/>
          <a:stretch/>
        </p:blipFill>
        <p:spPr>
          <a:xfrm>
            <a:off x="6737767" y="3111401"/>
            <a:ext cx="1572016" cy="1155967"/>
          </a:xfrm>
          <a:prstGeom prst="rect">
            <a:avLst/>
          </a:prstGeom>
          <a:noFill/>
          <a:ln>
            <a:noFill/>
          </a:ln>
        </p:spPr>
      </p:pic>
      <p:pic>
        <p:nvPicPr>
          <p:cNvPr id="912" name="Google Shape;912;p99"/>
          <p:cNvPicPr preferRelativeResize="0"/>
          <p:nvPr/>
        </p:nvPicPr>
        <p:blipFill rotWithShape="1">
          <a:blip r:embed="rId6">
            <a:alphaModFix/>
          </a:blip>
          <a:srcRect/>
          <a:stretch/>
        </p:blipFill>
        <p:spPr>
          <a:xfrm>
            <a:off x="12408267" y="6125567"/>
            <a:ext cx="1807367" cy="392900"/>
          </a:xfrm>
          <a:prstGeom prst="rect">
            <a:avLst/>
          </a:prstGeom>
          <a:noFill/>
          <a:ln>
            <a:noFill/>
          </a:ln>
        </p:spPr>
      </p:pic>
      <p:pic>
        <p:nvPicPr>
          <p:cNvPr id="913" name="Google Shape;913;p99"/>
          <p:cNvPicPr preferRelativeResize="0"/>
          <p:nvPr/>
        </p:nvPicPr>
        <p:blipFill rotWithShape="1">
          <a:blip r:embed="rId7">
            <a:alphaModFix/>
          </a:blip>
          <a:srcRect/>
          <a:stretch/>
        </p:blipFill>
        <p:spPr>
          <a:xfrm>
            <a:off x="9130951" y="5583667"/>
            <a:ext cx="2732715" cy="1239599"/>
          </a:xfrm>
          <a:prstGeom prst="rect">
            <a:avLst/>
          </a:prstGeom>
          <a:noFill/>
          <a:ln>
            <a:noFill/>
          </a:ln>
        </p:spPr>
      </p:pic>
      <p:sp>
        <p:nvSpPr>
          <p:cNvPr id="914" name="Google Shape;914;p99"/>
          <p:cNvSpPr txBox="1">
            <a:spLocks noGrp="1"/>
          </p:cNvSpPr>
          <p:nvPr>
            <p:ph type="sldNum" idx="12"/>
          </p:nvPr>
        </p:nvSpPr>
        <p:spPr>
          <a:xfrm>
            <a:off x="11409045" y="6333135"/>
            <a:ext cx="731600" cy="5248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Clr>
                <a:srgbClr val="000000"/>
              </a:buClr>
              <a:buSzPts val="1700"/>
              <a:buFont typeface="Arial"/>
              <a:buNone/>
            </a:pPr>
            <a:fld id="{00000000-1234-1234-1234-123412341234}" type="slidenum">
              <a:rPr lang="en-US"/>
              <a:t>20</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6"/>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What is Agile?</a:t>
            </a:r>
            <a:endParaRPr>
              <a:latin typeface="Helvetica Neue"/>
              <a:ea typeface="Helvetica Neue"/>
              <a:cs typeface="Helvetica Neue"/>
              <a:sym typeface="Helvetica Neue"/>
            </a:endParaRPr>
          </a:p>
        </p:txBody>
      </p:sp>
      <p:sp>
        <p:nvSpPr>
          <p:cNvPr id="407" name="Google Shape;407;p66"/>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3</a:t>
            </a:fld>
            <a:endParaRPr sz="1700">
              <a:solidFill>
                <a:srgbClr val="FFFFFF"/>
              </a:solidFill>
              <a:latin typeface="Arial"/>
              <a:ea typeface="Arial"/>
              <a:cs typeface="Arial"/>
              <a:sym typeface="Arial"/>
            </a:endParaRPr>
          </a:p>
        </p:txBody>
      </p:sp>
      <p:pic>
        <p:nvPicPr>
          <p:cNvPr id="408" name="Google Shape;408;p66"/>
          <p:cNvPicPr preferRelativeResize="0"/>
          <p:nvPr/>
        </p:nvPicPr>
        <p:blipFill rotWithShape="1">
          <a:blip r:embed="rId3">
            <a:alphaModFix/>
          </a:blip>
          <a:srcRect/>
          <a:stretch/>
        </p:blipFill>
        <p:spPr>
          <a:xfrm>
            <a:off x="1330772" y="2130320"/>
            <a:ext cx="1540332" cy="1540332"/>
          </a:xfrm>
          <a:prstGeom prst="rect">
            <a:avLst/>
          </a:prstGeom>
          <a:noFill/>
          <a:ln>
            <a:noFill/>
          </a:ln>
        </p:spPr>
      </p:pic>
      <p:pic>
        <p:nvPicPr>
          <p:cNvPr id="409" name="Google Shape;409;p66"/>
          <p:cNvPicPr preferRelativeResize="0"/>
          <p:nvPr/>
        </p:nvPicPr>
        <p:blipFill rotWithShape="1">
          <a:blip r:embed="rId4">
            <a:alphaModFix/>
          </a:blip>
          <a:srcRect/>
          <a:stretch/>
        </p:blipFill>
        <p:spPr>
          <a:xfrm>
            <a:off x="4832143" y="2138486"/>
            <a:ext cx="1540332" cy="1540332"/>
          </a:xfrm>
          <a:prstGeom prst="rect">
            <a:avLst/>
          </a:prstGeom>
          <a:noFill/>
          <a:ln>
            <a:noFill/>
          </a:ln>
        </p:spPr>
      </p:pic>
      <p:pic>
        <p:nvPicPr>
          <p:cNvPr id="410" name="Google Shape;410;p66"/>
          <p:cNvPicPr preferRelativeResize="0"/>
          <p:nvPr/>
        </p:nvPicPr>
        <p:blipFill rotWithShape="1">
          <a:blip r:embed="rId5">
            <a:alphaModFix/>
          </a:blip>
          <a:srcRect/>
          <a:stretch/>
        </p:blipFill>
        <p:spPr>
          <a:xfrm>
            <a:off x="9048760" y="2018750"/>
            <a:ext cx="1660068" cy="1660068"/>
          </a:xfrm>
          <a:prstGeom prst="rect">
            <a:avLst/>
          </a:prstGeom>
          <a:noFill/>
          <a:ln>
            <a:noFill/>
          </a:ln>
        </p:spPr>
      </p:pic>
      <p:sp>
        <p:nvSpPr>
          <p:cNvPr id="411" name="Google Shape;411;p66"/>
          <p:cNvSpPr txBox="1"/>
          <p:nvPr/>
        </p:nvSpPr>
        <p:spPr>
          <a:xfrm>
            <a:off x="1513109" y="4333546"/>
            <a:ext cx="11757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Is a</a:t>
            </a:r>
            <a:r>
              <a:rPr lang="en-US" sz="1600" b="1" i="0" u="none" strike="noStrike" cap="none">
                <a:solidFill>
                  <a:srgbClr val="000000"/>
                </a:solidFill>
                <a:latin typeface="Arial"/>
                <a:ea typeface="Arial"/>
                <a:cs typeface="Arial"/>
                <a:sym typeface="Arial"/>
              </a:rPr>
              <a:t> Mindset</a:t>
            </a:r>
            <a:endParaRPr sz="1400" b="0" i="0" u="none" strike="noStrike" cap="none">
              <a:solidFill>
                <a:srgbClr val="000000"/>
              </a:solidFill>
              <a:latin typeface="Arial"/>
              <a:ea typeface="Arial"/>
              <a:cs typeface="Arial"/>
              <a:sym typeface="Arial"/>
            </a:endParaRPr>
          </a:p>
        </p:txBody>
      </p:sp>
      <p:sp>
        <p:nvSpPr>
          <p:cNvPr id="412" name="Google Shape;412;p66"/>
          <p:cNvSpPr txBox="1"/>
          <p:nvPr/>
        </p:nvSpPr>
        <p:spPr>
          <a:xfrm>
            <a:off x="4393438" y="4286403"/>
            <a:ext cx="24177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Described &amp; Defined by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Agile Manifesto (4 values &amp; 12 principles)</a:t>
            </a:r>
            <a:endParaRPr sz="1400" b="0" i="0" u="none" strike="noStrike" cap="none">
              <a:solidFill>
                <a:srgbClr val="000000"/>
              </a:solidFill>
              <a:latin typeface="Arial"/>
              <a:ea typeface="Arial"/>
              <a:cs typeface="Arial"/>
              <a:sym typeface="Arial"/>
            </a:endParaRPr>
          </a:p>
        </p:txBody>
      </p:sp>
      <p:sp>
        <p:nvSpPr>
          <p:cNvPr id="413" name="Google Shape;413;p66"/>
          <p:cNvSpPr txBox="1"/>
          <p:nvPr/>
        </p:nvSpPr>
        <p:spPr>
          <a:xfrm>
            <a:off x="8273143" y="4286403"/>
            <a:ext cx="28794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Manifested through many</a:t>
            </a:r>
            <a:r>
              <a:rPr lang="en-US" sz="1600" b="1" i="0" u="none" strike="noStrike" cap="none">
                <a:solidFill>
                  <a:srgbClr val="000000"/>
                </a:solidFill>
                <a:latin typeface="Arial"/>
                <a:ea typeface="Arial"/>
                <a:cs typeface="Arial"/>
                <a:sym typeface="Arial"/>
              </a:rPr>
              <a:t> practices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(Scrum, XP, Kanban, SAFe)</a:t>
            </a:r>
            <a:endParaRPr sz="1400" b="0" i="0" u="none" strike="noStrike" cap="none">
              <a:solidFill>
                <a:srgbClr val="000000"/>
              </a:solidFill>
              <a:latin typeface="Arial"/>
              <a:ea typeface="Arial"/>
              <a:cs typeface="Arial"/>
              <a:sym typeface="Arial"/>
            </a:endParaRPr>
          </a:p>
        </p:txBody>
      </p:sp>
      <p:sp>
        <p:nvSpPr>
          <p:cNvPr id="414" name="Google Shape;414;p66"/>
          <p:cNvSpPr txBox="1"/>
          <p:nvPr/>
        </p:nvSpPr>
        <p:spPr>
          <a:xfrm>
            <a:off x="1304620" y="5780294"/>
            <a:ext cx="9393300" cy="282900"/>
          </a:xfrm>
          <a:prstGeom prst="rect">
            <a:avLst/>
          </a:prstGeom>
          <a:noFill/>
          <a:ln>
            <a:noFill/>
          </a:ln>
        </p:spPr>
        <p:txBody>
          <a:bodyPr spcFirstLastPara="1" wrap="square" lIns="45700" tIns="45700" rIns="45700" bIns="45700" anchor="b" anchorCtr="0">
            <a:noAutofit/>
          </a:bodyPr>
          <a:lstStyle/>
          <a:p>
            <a:pPr marL="0" marR="0" lvl="0" indent="0" algn="ctr" rtl="0">
              <a:lnSpc>
                <a:spcPct val="90000"/>
              </a:lnSpc>
              <a:spcBef>
                <a:spcPts val="0"/>
              </a:spcBef>
              <a:spcAft>
                <a:spcPts val="0"/>
              </a:spcAft>
              <a:buClr>
                <a:srgbClr val="233445"/>
              </a:buClr>
              <a:buSzPts val="1800"/>
              <a:buFont typeface="Helvetica Neue Light"/>
              <a:buNone/>
            </a:pPr>
            <a:r>
              <a:rPr lang="en-US" sz="2000" b="0" i="0" u="none" strike="noStrike" cap="none">
                <a:solidFill>
                  <a:schemeClr val="dk1"/>
                </a:solidFill>
                <a:latin typeface="Arial"/>
                <a:ea typeface="Arial"/>
                <a:cs typeface="Arial"/>
                <a:sym typeface="Arial"/>
              </a:rPr>
              <a:t>Agile is change in culture &amp; values of an organization &amp; its people</a:t>
            </a:r>
            <a:endParaRPr sz="20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4"/>
                                        </p:tgtEl>
                                        <p:attrNameLst>
                                          <p:attrName>style.visibility</p:attrName>
                                        </p:attrNameLst>
                                      </p:cBhvr>
                                      <p:to>
                                        <p:strVal val="visible"/>
                                      </p:to>
                                    </p:set>
                                    <p:animEffect transition="in" filter="fade">
                                      <p:cBhvr>
                                        <p:cTn id="25"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8"/>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33445"/>
              </a:buClr>
              <a:buSzPts val="3200"/>
              <a:buFont typeface="Helvetica Neue Light"/>
              <a:buNone/>
            </a:pPr>
            <a:r>
              <a:rPr lang="en-US" sz="2700">
                <a:latin typeface="Helvetica Neue"/>
                <a:ea typeface="Helvetica Neue"/>
                <a:cs typeface="Helvetica Neue"/>
                <a:sym typeface="Helvetica Neue"/>
              </a:rPr>
              <a:t>Another Dimension – VUCA world</a:t>
            </a:r>
            <a:endParaRPr sz="2700">
              <a:latin typeface="Helvetica Neue"/>
              <a:ea typeface="Helvetica Neue"/>
              <a:cs typeface="Helvetica Neue"/>
              <a:sym typeface="Helvetica Neue"/>
            </a:endParaRPr>
          </a:p>
        </p:txBody>
      </p:sp>
      <p:sp>
        <p:nvSpPr>
          <p:cNvPr id="458" name="Google Shape;458;p68"/>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4</a:t>
            </a:fld>
            <a:endParaRPr sz="1700">
              <a:solidFill>
                <a:srgbClr val="FFFFFF"/>
              </a:solidFill>
              <a:latin typeface="Arial"/>
              <a:ea typeface="Arial"/>
              <a:cs typeface="Arial"/>
              <a:sym typeface="Arial"/>
            </a:endParaRPr>
          </a:p>
        </p:txBody>
      </p:sp>
      <p:pic>
        <p:nvPicPr>
          <p:cNvPr id="459" name="Google Shape;459;p68" descr="Propeller | A Smart Framework for Adaptability in Uncertain Times"/>
          <p:cNvPicPr preferRelativeResize="0"/>
          <p:nvPr/>
        </p:nvPicPr>
        <p:blipFill rotWithShape="1">
          <a:blip r:embed="rId3">
            <a:alphaModFix/>
          </a:blip>
          <a:srcRect/>
          <a:stretch/>
        </p:blipFill>
        <p:spPr>
          <a:xfrm>
            <a:off x="1971973" y="1593747"/>
            <a:ext cx="8588947" cy="49183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9"/>
          <p:cNvSpPr txBox="1">
            <a:spLocks noGrp="1"/>
          </p:cNvSpPr>
          <p:nvPr>
            <p:ph type="title"/>
          </p:nvPr>
        </p:nvSpPr>
        <p:spPr>
          <a:xfrm>
            <a:off x="940000" y="2555600"/>
            <a:ext cx="11360700" cy="763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33445"/>
              </a:buClr>
              <a:buSzPts val="1800"/>
              <a:buNone/>
            </a:pPr>
            <a:r>
              <a:rPr lang="en-US" sz="3200">
                <a:solidFill>
                  <a:schemeClr val="lt1"/>
                </a:solidFill>
              </a:rPr>
              <a:t>Activity – Traditional vs Agile</a:t>
            </a:r>
            <a:endParaRPr sz="3200">
              <a:solidFill>
                <a:schemeClr val="lt1"/>
              </a:solidFill>
            </a:endParaRPr>
          </a:p>
        </p:txBody>
      </p:sp>
      <p:pic>
        <p:nvPicPr>
          <p:cNvPr id="465" name="Google Shape;465;p69" descr="Body builder with solid fill"/>
          <p:cNvPicPr preferRelativeResize="0"/>
          <p:nvPr/>
        </p:nvPicPr>
        <p:blipFill rotWithShape="1">
          <a:blip r:embed="rId3">
            <a:alphaModFix/>
          </a:blip>
          <a:srcRect/>
          <a:stretch/>
        </p:blipFill>
        <p:spPr>
          <a:xfrm>
            <a:off x="829209" y="711264"/>
            <a:ext cx="914400" cy="914400"/>
          </a:xfrm>
          <a:prstGeom prst="rect">
            <a:avLst/>
          </a:prstGeom>
          <a:noFill/>
          <a:ln>
            <a:noFill/>
          </a:ln>
        </p:spPr>
      </p:pic>
      <p:sp>
        <p:nvSpPr>
          <p:cNvPr id="466" name="Google Shape;466;p69"/>
          <p:cNvSpPr txBox="1">
            <a:spLocks noGrp="1"/>
          </p:cNvSpPr>
          <p:nvPr>
            <p:ph type="sldNum" idx="12"/>
          </p:nvPr>
        </p:nvSpPr>
        <p:spPr>
          <a:xfrm>
            <a:off x="11409045" y="6333135"/>
            <a:ext cx="731700" cy="5247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Clr>
                <a:srgbClr val="000000"/>
              </a:buClr>
              <a:buSzPts val="1700"/>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0"/>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Traditional vs Agile Approach</a:t>
            </a:r>
            <a:endParaRPr>
              <a:latin typeface="Helvetica Neue"/>
              <a:ea typeface="Helvetica Neue"/>
              <a:cs typeface="Helvetica Neue"/>
              <a:sym typeface="Helvetica Neue"/>
            </a:endParaRPr>
          </a:p>
        </p:txBody>
      </p:sp>
      <p:sp>
        <p:nvSpPr>
          <p:cNvPr id="472" name="Google Shape;472;p70"/>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6</a:t>
            </a:fld>
            <a:endParaRPr>
              <a:solidFill>
                <a:srgbClr val="000000"/>
              </a:solidFill>
            </a:endParaRPr>
          </a:p>
        </p:txBody>
      </p:sp>
      <p:sp>
        <p:nvSpPr>
          <p:cNvPr id="473" name="Google Shape;473;p70"/>
          <p:cNvSpPr txBox="1"/>
          <p:nvPr/>
        </p:nvSpPr>
        <p:spPr>
          <a:xfrm>
            <a:off x="1320918" y="2172711"/>
            <a:ext cx="1571617"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Trebuchet MS"/>
              <a:buChar char="​"/>
            </a:pPr>
            <a:r>
              <a:rPr lang="en-US" sz="1600" b="1" i="0" u="none" strike="noStrike" cap="none">
                <a:solidFill>
                  <a:srgbClr val="000000"/>
                </a:solidFill>
                <a:latin typeface="Arial"/>
                <a:ea typeface="Arial"/>
                <a:cs typeface="Arial"/>
                <a:sym typeface="Arial"/>
              </a:rPr>
              <a:t>Flexibility</a:t>
            </a:r>
            <a:endParaRPr sz="1400" b="0" i="0" u="none" strike="noStrike" cap="none">
              <a:solidFill>
                <a:srgbClr val="000000"/>
              </a:solidFill>
              <a:latin typeface="Arial"/>
              <a:ea typeface="Arial"/>
              <a:cs typeface="Arial"/>
              <a:sym typeface="Arial"/>
            </a:endParaRPr>
          </a:p>
        </p:txBody>
      </p:sp>
      <p:sp>
        <p:nvSpPr>
          <p:cNvPr id="474" name="Google Shape;474;p70"/>
          <p:cNvSpPr txBox="1"/>
          <p:nvPr/>
        </p:nvSpPr>
        <p:spPr>
          <a:xfrm>
            <a:off x="7394137" y="1977152"/>
            <a:ext cx="3143234" cy="952802"/>
          </a:xfrm>
          <a:prstGeom prst="rect">
            <a:avLst/>
          </a:prstGeom>
          <a:noFill/>
          <a:ln>
            <a:noFill/>
          </a:ln>
        </p:spPr>
        <p:txBody>
          <a:bodyPr spcFirstLastPara="1" wrap="square" lIns="0" tIns="0" rIns="0" bIns="0" anchor="ctr" anchorCtr="0">
            <a:spAutoFit/>
          </a:bodyPr>
          <a:lstStyle/>
          <a:p>
            <a:pPr marL="0" marR="0" lvl="0" indent="0" algn="l" rtl="0">
              <a:lnSpc>
                <a:spcPct val="120000"/>
              </a:lnSpc>
              <a:spcBef>
                <a:spcPts val="0"/>
              </a:spcBef>
              <a:spcAft>
                <a:spcPts val="0"/>
              </a:spcAft>
              <a:buClr>
                <a:srgbClr val="00A1E2"/>
              </a:buClr>
              <a:buSzPts val="1400"/>
              <a:buFont typeface="Trebuchet MS"/>
              <a:buNone/>
            </a:pPr>
            <a:r>
              <a:rPr lang="en-US" sz="1400" b="0" i="0" u="none" strike="noStrike" cap="none">
                <a:solidFill>
                  <a:srgbClr val="000000"/>
                </a:solidFill>
                <a:latin typeface="Arial"/>
                <a:ea typeface="Arial"/>
                <a:cs typeface="Arial"/>
                <a:sym typeface="Arial"/>
              </a:rPr>
              <a:t>Short, sharp cycles—able to change direction and react more quickly</a:t>
            </a:r>
            <a:endParaRPr sz="1400" b="0" i="0" u="none" strike="noStrike" cap="none">
              <a:solidFill>
                <a:srgbClr val="000000"/>
              </a:solidFill>
              <a:latin typeface="Arial"/>
              <a:ea typeface="Arial"/>
              <a:cs typeface="Arial"/>
              <a:sym typeface="Arial"/>
            </a:endParaRPr>
          </a:p>
        </p:txBody>
      </p:sp>
      <p:sp>
        <p:nvSpPr>
          <p:cNvPr id="475" name="Google Shape;475;p70"/>
          <p:cNvSpPr txBox="1"/>
          <p:nvPr/>
        </p:nvSpPr>
        <p:spPr>
          <a:xfrm>
            <a:off x="2713188" y="1627267"/>
            <a:ext cx="1964521" cy="234036"/>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F3864"/>
                </a:solidFill>
                <a:latin typeface="Arial"/>
                <a:ea typeface="Arial"/>
                <a:cs typeface="Arial"/>
                <a:sym typeface="Arial"/>
              </a:rPr>
              <a:t>Traditional</a:t>
            </a:r>
            <a:endParaRPr sz="1400" b="0" i="0" u="none" strike="noStrike" cap="none">
              <a:solidFill>
                <a:srgbClr val="000000"/>
              </a:solidFill>
              <a:latin typeface="Arial"/>
              <a:ea typeface="Arial"/>
              <a:cs typeface="Arial"/>
              <a:sym typeface="Arial"/>
            </a:endParaRPr>
          </a:p>
        </p:txBody>
      </p:sp>
      <p:sp>
        <p:nvSpPr>
          <p:cNvPr id="476" name="Google Shape;476;p70"/>
          <p:cNvSpPr txBox="1"/>
          <p:nvPr/>
        </p:nvSpPr>
        <p:spPr>
          <a:xfrm>
            <a:off x="4928344" y="1627267"/>
            <a:ext cx="1964521" cy="234036"/>
          </a:xfrm>
          <a:prstGeom prst="rect">
            <a:avLst/>
          </a:prstGeom>
          <a:noFill/>
          <a:ln>
            <a:noFill/>
          </a:ln>
        </p:spPr>
        <p:txBody>
          <a:bodyPr spcFirstLastPara="1" wrap="square" lIns="0" tIns="0" rIns="0" bIns="0" anchor="b" anchorCtr="0">
            <a:noAutofit/>
          </a:bodyPr>
          <a:lstStyle/>
          <a:p>
            <a:pPr marL="0" marR="0" lvl="3"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F3864"/>
                </a:solidFill>
                <a:latin typeface="Arial"/>
                <a:ea typeface="Arial"/>
                <a:cs typeface="Arial"/>
                <a:sym typeface="Arial"/>
              </a:rPr>
              <a:t>Agile</a:t>
            </a:r>
            <a:endParaRPr sz="1400" b="0" i="0" u="none" strike="noStrike" cap="none">
              <a:solidFill>
                <a:srgbClr val="000000"/>
              </a:solidFill>
              <a:latin typeface="Arial"/>
              <a:ea typeface="Arial"/>
              <a:cs typeface="Arial"/>
              <a:sym typeface="Arial"/>
            </a:endParaRPr>
          </a:p>
        </p:txBody>
      </p:sp>
      <p:sp>
        <p:nvSpPr>
          <p:cNvPr id="477" name="Google Shape;477;p70"/>
          <p:cNvSpPr txBox="1"/>
          <p:nvPr/>
        </p:nvSpPr>
        <p:spPr>
          <a:xfrm>
            <a:off x="1320918" y="3235099"/>
            <a:ext cx="1571617"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Trebuchet MS"/>
              <a:buChar char="​"/>
            </a:pPr>
            <a:r>
              <a:rPr lang="en-US" sz="1600" b="1" i="0" u="none" strike="noStrike" cap="none">
                <a:solidFill>
                  <a:srgbClr val="000000"/>
                </a:solidFill>
                <a:latin typeface="Arial"/>
                <a:ea typeface="Arial"/>
                <a:cs typeface="Arial"/>
                <a:sym typeface="Arial"/>
              </a:rPr>
              <a:t>Visibility</a:t>
            </a:r>
            <a:endParaRPr sz="1400" b="0" i="0" u="none" strike="noStrike" cap="none">
              <a:solidFill>
                <a:srgbClr val="000000"/>
              </a:solidFill>
              <a:latin typeface="Arial"/>
              <a:ea typeface="Arial"/>
              <a:cs typeface="Arial"/>
              <a:sym typeface="Arial"/>
            </a:endParaRPr>
          </a:p>
        </p:txBody>
      </p:sp>
      <p:sp>
        <p:nvSpPr>
          <p:cNvPr id="478" name="Google Shape;478;p70"/>
          <p:cNvSpPr txBox="1"/>
          <p:nvPr/>
        </p:nvSpPr>
        <p:spPr>
          <a:xfrm>
            <a:off x="7394137" y="3203365"/>
            <a:ext cx="3143234" cy="625152"/>
          </a:xfrm>
          <a:prstGeom prst="rect">
            <a:avLst/>
          </a:prstGeom>
          <a:noFill/>
          <a:ln>
            <a:noFill/>
          </a:ln>
        </p:spPr>
        <p:txBody>
          <a:bodyPr spcFirstLastPara="1" wrap="square" lIns="0" tIns="0" rIns="0" bIns="0" anchor="ctr" anchorCtr="0">
            <a:spAutoFit/>
          </a:bodyPr>
          <a:lstStyle/>
          <a:p>
            <a:pPr marL="0" marR="0" lvl="0" indent="0" algn="l" rtl="0">
              <a:lnSpc>
                <a:spcPct val="120000"/>
              </a:lnSpc>
              <a:spcBef>
                <a:spcPts val="0"/>
              </a:spcBef>
              <a:spcAft>
                <a:spcPts val="0"/>
              </a:spcAft>
              <a:buClr>
                <a:srgbClr val="00A1E2"/>
              </a:buClr>
              <a:buSzPts val="1400"/>
              <a:buFont typeface="Trebuchet MS"/>
              <a:buNone/>
            </a:pPr>
            <a:r>
              <a:rPr lang="en-US" sz="1400" b="0" i="0" u="none" strike="noStrike" cap="none">
                <a:solidFill>
                  <a:srgbClr val="000000"/>
                </a:solidFill>
                <a:latin typeface="Arial"/>
                <a:ea typeface="Arial"/>
                <a:cs typeface="Arial"/>
                <a:sym typeface="Arial"/>
              </a:rPr>
              <a:t>User engagement and frequent delivery—highly visible</a:t>
            </a:r>
            <a:endParaRPr sz="1400" b="0" i="0" u="none" strike="noStrike" cap="none">
              <a:solidFill>
                <a:srgbClr val="000000"/>
              </a:solidFill>
              <a:latin typeface="Arial"/>
              <a:ea typeface="Arial"/>
              <a:cs typeface="Arial"/>
              <a:sym typeface="Arial"/>
            </a:endParaRPr>
          </a:p>
        </p:txBody>
      </p:sp>
      <p:sp>
        <p:nvSpPr>
          <p:cNvPr id="479" name="Google Shape;479;p70"/>
          <p:cNvSpPr txBox="1"/>
          <p:nvPr/>
        </p:nvSpPr>
        <p:spPr>
          <a:xfrm>
            <a:off x="1320918" y="4297487"/>
            <a:ext cx="15717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Delivery risk</a:t>
            </a:r>
            <a:endParaRPr sz="1400" b="0" i="0" u="none" strike="noStrike" cap="none">
              <a:solidFill>
                <a:srgbClr val="000000"/>
              </a:solidFill>
              <a:latin typeface="Arial"/>
              <a:ea typeface="Arial"/>
              <a:cs typeface="Arial"/>
              <a:sym typeface="Arial"/>
            </a:endParaRPr>
          </a:p>
        </p:txBody>
      </p:sp>
      <p:sp>
        <p:nvSpPr>
          <p:cNvPr id="480" name="Google Shape;480;p70"/>
          <p:cNvSpPr txBox="1"/>
          <p:nvPr/>
        </p:nvSpPr>
        <p:spPr>
          <a:xfrm>
            <a:off x="7394137" y="4101928"/>
            <a:ext cx="3143234" cy="952802"/>
          </a:xfrm>
          <a:prstGeom prst="rect">
            <a:avLst/>
          </a:prstGeom>
          <a:noFill/>
          <a:ln>
            <a:noFill/>
          </a:ln>
        </p:spPr>
        <p:txBody>
          <a:bodyPr spcFirstLastPara="1" wrap="square" lIns="0" tIns="0" rIns="0" bIns="0" anchor="ctr" anchorCtr="0">
            <a:spAutoFit/>
          </a:bodyPr>
          <a:lstStyle/>
          <a:p>
            <a:pPr marL="0" marR="0" lvl="0" indent="0" algn="l" rtl="0">
              <a:lnSpc>
                <a:spcPct val="120000"/>
              </a:lnSpc>
              <a:spcBef>
                <a:spcPts val="0"/>
              </a:spcBef>
              <a:spcAft>
                <a:spcPts val="0"/>
              </a:spcAft>
              <a:buClr>
                <a:srgbClr val="00A1E2"/>
              </a:buClr>
              <a:buSzPts val="1400"/>
              <a:buFont typeface="Trebuchet MS"/>
              <a:buNone/>
            </a:pPr>
            <a:r>
              <a:rPr lang="en-US" sz="1400" b="0" i="0" u="none" strike="noStrike" cap="none">
                <a:solidFill>
                  <a:srgbClr val="000000"/>
                </a:solidFill>
                <a:latin typeface="Arial"/>
                <a:ea typeface="Arial"/>
                <a:cs typeface="Arial"/>
                <a:sym typeface="Arial"/>
              </a:rPr>
              <a:t>Lower delivery risks through smaller but many deliveries to “release”</a:t>
            </a:r>
            <a:endParaRPr sz="1400" b="0" i="0" u="none" strike="noStrike" cap="none">
              <a:solidFill>
                <a:srgbClr val="000000"/>
              </a:solidFill>
              <a:latin typeface="Arial"/>
              <a:ea typeface="Arial"/>
              <a:cs typeface="Arial"/>
              <a:sym typeface="Arial"/>
            </a:endParaRPr>
          </a:p>
        </p:txBody>
      </p:sp>
      <p:sp>
        <p:nvSpPr>
          <p:cNvPr id="481" name="Google Shape;481;p70"/>
          <p:cNvSpPr txBox="1"/>
          <p:nvPr/>
        </p:nvSpPr>
        <p:spPr>
          <a:xfrm>
            <a:off x="1320918" y="5359876"/>
            <a:ext cx="15717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Business value</a:t>
            </a:r>
            <a:endParaRPr sz="1400" b="0" i="0" u="none" strike="noStrike" cap="none">
              <a:solidFill>
                <a:srgbClr val="000000"/>
              </a:solidFill>
              <a:latin typeface="Arial"/>
              <a:ea typeface="Arial"/>
              <a:cs typeface="Arial"/>
              <a:sym typeface="Arial"/>
            </a:endParaRPr>
          </a:p>
        </p:txBody>
      </p:sp>
      <p:sp>
        <p:nvSpPr>
          <p:cNvPr id="482" name="Google Shape;482;p70"/>
          <p:cNvSpPr txBox="1"/>
          <p:nvPr/>
        </p:nvSpPr>
        <p:spPr>
          <a:xfrm>
            <a:off x="7394137" y="5164317"/>
            <a:ext cx="3143234" cy="952802"/>
          </a:xfrm>
          <a:prstGeom prst="rect">
            <a:avLst/>
          </a:prstGeom>
          <a:noFill/>
          <a:ln>
            <a:noFill/>
          </a:ln>
        </p:spPr>
        <p:txBody>
          <a:bodyPr spcFirstLastPara="1" wrap="square" lIns="0" tIns="0" rIns="0" bIns="0" anchor="ctr" anchorCtr="0">
            <a:spAutoFit/>
          </a:bodyPr>
          <a:lstStyle/>
          <a:p>
            <a:pPr marL="0" marR="0" lvl="0" indent="0" algn="l" rtl="0">
              <a:lnSpc>
                <a:spcPct val="120000"/>
              </a:lnSpc>
              <a:spcBef>
                <a:spcPts val="0"/>
              </a:spcBef>
              <a:spcAft>
                <a:spcPts val="0"/>
              </a:spcAft>
              <a:buClr>
                <a:srgbClr val="00A1E2"/>
              </a:buClr>
              <a:buSzPts val="1400"/>
              <a:buFont typeface="Trebuchet MS"/>
              <a:buNone/>
            </a:pPr>
            <a:r>
              <a:rPr lang="en-US" sz="1400" b="0" i="0" u="none" strike="noStrike" cap="none">
                <a:solidFill>
                  <a:srgbClr val="000000"/>
                </a:solidFill>
                <a:latin typeface="Arial"/>
                <a:ea typeface="Arial"/>
                <a:cs typeface="Arial"/>
                <a:sym typeface="Arial"/>
              </a:rPr>
              <a:t>Each cycle should deliver business benefit allowing early accrual </a:t>
            </a:r>
            <a:endParaRPr sz="1400" b="0" i="0" u="none" strike="noStrike" cap="none">
              <a:solidFill>
                <a:srgbClr val="000000"/>
              </a:solidFill>
              <a:latin typeface="Arial"/>
              <a:ea typeface="Arial"/>
              <a:cs typeface="Arial"/>
              <a:sym typeface="Arial"/>
            </a:endParaRPr>
          </a:p>
        </p:txBody>
      </p:sp>
      <p:grpSp>
        <p:nvGrpSpPr>
          <p:cNvPr id="483" name="Google Shape;483;p70"/>
          <p:cNvGrpSpPr/>
          <p:nvPr/>
        </p:nvGrpSpPr>
        <p:grpSpPr>
          <a:xfrm>
            <a:off x="2909640" y="2172711"/>
            <a:ext cx="1571617" cy="782231"/>
            <a:chOff x="2015550" y="2430425"/>
            <a:chExt cx="1371600" cy="617220"/>
          </a:xfrm>
        </p:grpSpPr>
        <p:grpSp>
          <p:nvGrpSpPr>
            <p:cNvPr id="484" name="Google Shape;484;p70"/>
            <p:cNvGrpSpPr/>
            <p:nvPr/>
          </p:nvGrpSpPr>
          <p:grpSpPr>
            <a:xfrm>
              <a:off x="2015550" y="2430425"/>
              <a:ext cx="1371600" cy="617220"/>
              <a:chOff x="2538405" y="2612417"/>
              <a:chExt cx="1828800" cy="914400"/>
            </a:xfrm>
          </p:grpSpPr>
          <p:cxnSp>
            <p:nvCxnSpPr>
              <p:cNvPr id="485" name="Google Shape;485;p70"/>
              <p:cNvCxnSpPr/>
              <p:nvPr/>
            </p:nvCxnSpPr>
            <p:spPr>
              <a:xfrm>
                <a:off x="2538405" y="2612417"/>
                <a:ext cx="0" cy="914400"/>
              </a:xfrm>
              <a:prstGeom prst="straightConnector1">
                <a:avLst/>
              </a:prstGeom>
              <a:noFill/>
              <a:ln w="19050" cap="flat" cmpd="sng">
                <a:solidFill>
                  <a:srgbClr val="9A9A9A"/>
                </a:solidFill>
                <a:prstDash val="solid"/>
                <a:round/>
                <a:headEnd type="none" w="sm" len="sm"/>
                <a:tailEnd type="none" w="sm" len="sm"/>
              </a:ln>
            </p:spPr>
          </p:cxnSp>
          <p:cxnSp>
            <p:nvCxnSpPr>
              <p:cNvPr id="486" name="Google Shape;486;p70"/>
              <p:cNvCxnSpPr/>
              <p:nvPr/>
            </p:nvCxnSpPr>
            <p:spPr>
              <a:xfrm>
                <a:off x="2538405" y="3526817"/>
                <a:ext cx="1828800" cy="0"/>
              </a:xfrm>
              <a:prstGeom prst="straightConnector1">
                <a:avLst/>
              </a:prstGeom>
              <a:noFill/>
              <a:ln w="19050" cap="flat" cmpd="sng">
                <a:solidFill>
                  <a:srgbClr val="9A9A9A"/>
                </a:solidFill>
                <a:prstDash val="solid"/>
                <a:round/>
                <a:headEnd type="none" w="sm" len="sm"/>
                <a:tailEnd type="none" w="sm" len="sm"/>
              </a:ln>
            </p:spPr>
          </p:cxnSp>
        </p:grpSp>
        <p:sp>
          <p:nvSpPr>
            <p:cNvPr id="487" name="Google Shape;487;p70"/>
            <p:cNvSpPr/>
            <p:nvPr/>
          </p:nvSpPr>
          <p:spPr>
            <a:xfrm>
              <a:off x="2065557" y="2430426"/>
              <a:ext cx="1321592" cy="571309"/>
            </a:xfrm>
            <a:custGeom>
              <a:avLst/>
              <a:gdLst/>
              <a:ahLst/>
              <a:cxnLst/>
              <a:rect l="l" t="t" r="r" b="b"/>
              <a:pathLst>
                <a:path w="946" h="395" extrusionOk="0">
                  <a:moveTo>
                    <a:pt x="0" y="0"/>
                  </a:moveTo>
                  <a:cubicBezTo>
                    <a:pt x="16" y="92"/>
                    <a:pt x="33" y="184"/>
                    <a:pt x="86" y="241"/>
                  </a:cubicBezTo>
                  <a:cubicBezTo>
                    <a:pt x="139" y="298"/>
                    <a:pt x="175" y="318"/>
                    <a:pt x="318" y="344"/>
                  </a:cubicBezTo>
                  <a:cubicBezTo>
                    <a:pt x="461" y="370"/>
                    <a:pt x="703" y="382"/>
                    <a:pt x="946" y="395"/>
                  </a:cubicBezTo>
                </a:path>
              </a:pathLst>
            </a:custGeom>
            <a:noFill/>
            <a:ln w="19050" cap="flat" cmpd="sng">
              <a:solidFill>
                <a:srgbClr val="E71C5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grpSp>
      <p:grpSp>
        <p:nvGrpSpPr>
          <p:cNvPr id="488" name="Google Shape;488;p70"/>
          <p:cNvGrpSpPr/>
          <p:nvPr/>
        </p:nvGrpSpPr>
        <p:grpSpPr>
          <a:xfrm>
            <a:off x="2909640" y="3248378"/>
            <a:ext cx="1571617" cy="782231"/>
            <a:chOff x="2015550" y="3279181"/>
            <a:chExt cx="1371600" cy="617220"/>
          </a:xfrm>
        </p:grpSpPr>
        <p:grpSp>
          <p:nvGrpSpPr>
            <p:cNvPr id="489" name="Google Shape;489;p70"/>
            <p:cNvGrpSpPr/>
            <p:nvPr/>
          </p:nvGrpSpPr>
          <p:grpSpPr>
            <a:xfrm>
              <a:off x="2015550" y="3279181"/>
              <a:ext cx="1371600" cy="617220"/>
              <a:chOff x="2538405" y="2612417"/>
              <a:chExt cx="1828800" cy="914400"/>
            </a:xfrm>
          </p:grpSpPr>
          <p:cxnSp>
            <p:nvCxnSpPr>
              <p:cNvPr id="490" name="Google Shape;490;p70"/>
              <p:cNvCxnSpPr/>
              <p:nvPr/>
            </p:nvCxnSpPr>
            <p:spPr>
              <a:xfrm>
                <a:off x="2538405" y="2612417"/>
                <a:ext cx="0" cy="914400"/>
              </a:xfrm>
              <a:prstGeom prst="straightConnector1">
                <a:avLst/>
              </a:prstGeom>
              <a:noFill/>
              <a:ln w="19050" cap="flat" cmpd="sng">
                <a:solidFill>
                  <a:srgbClr val="9A9A9A"/>
                </a:solidFill>
                <a:prstDash val="solid"/>
                <a:round/>
                <a:headEnd type="none" w="sm" len="sm"/>
                <a:tailEnd type="none" w="sm" len="sm"/>
              </a:ln>
            </p:spPr>
          </p:cxnSp>
          <p:cxnSp>
            <p:nvCxnSpPr>
              <p:cNvPr id="491" name="Google Shape;491;p70"/>
              <p:cNvCxnSpPr/>
              <p:nvPr/>
            </p:nvCxnSpPr>
            <p:spPr>
              <a:xfrm>
                <a:off x="2538405" y="3526817"/>
                <a:ext cx="1828800" cy="0"/>
              </a:xfrm>
              <a:prstGeom prst="straightConnector1">
                <a:avLst/>
              </a:prstGeom>
              <a:noFill/>
              <a:ln w="19050" cap="flat" cmpd="sng">
                <a:solidFill>
                  <a:srgbClr val="9A9A9A"/>
                </a:solidFill>
                <a:prstDash val="solid"/>
                <a:round/>
                <a:headEnd type="none" w="sm" len="sm"/>
                <a:tailEnd type="none" w="sm" len="sm"/>
              </a:ln>
            </p:spPr>
          </p:cxnSp>
        </p:grpSp>
        <p:sp>
          <p:nvSpPr>
            <p:cNvPr id="492" name="Google Shape;492;p70"/>
            <p:cNvSpPr/>
            <p:nvPr/>
          </p:nvSpPr>
          <p:spPr>
            <a:xfrm>
              <a:off x="2065557" y="3302136"/>
              <a:ext cx="1321592" cy="571309"/>
            </a:xfrm>
            <a:custGeom>
              <a:avLst/>
              <a:gdLst/>
              <a:ahLst/>
              <a:cxnLst/>
              <a:rect l="l" t="t" r="r" b="b"/>
              <a:pathLst>
                <a:path w="1092" h="440" extrusionOk="0">
                  <a:moveTo>
                    <a:pt x="0" y="34"/>
                  </a:moveTo>
                  <a:cubicBezTo>
                    <a:pt x="4" y="114"/>
                    <a:pt x="8" y="195"/>
                    <a:pt x="35" y="258"/>
                  </a:cubicBezTo>
                  <a:cubicBezTo>
                    <a:pt x="62" y="321"/>
                    <a:pt x="56" y="386"/>
                    <a:pt x="164" y="413"/>
                  </a:cubicBezTo>
                  <a:cubicBezTo>
                    <a:pt x="272" y="440"/>
                    <a:pt x="554" y="431"/>
                    <a:pt x="680" y="421"/>
                  </a:cubicBezTo>
                  <a:cubicBezTo>
                    <a:pt x="806" y="411"/>
                    <a:pt x="863" y="382"/>
                    <a:pt x="920" y="352"/>
                  </a:cubicBezTo>
                  <a:cubicBezTo>
                    <a:pt x="977" y="322"/>
                    <a:pt x="994" y="300"/>
                    <a:pt x="1023" y="241"/>
                  </a:cubicBezTo>
                  <a:cubicBezTo>
                    <a:pt x="1052" y="182"/>
                    <a:pt x="1072" y="91"/>
                    <a:pt x="1092" y="0"/>
                  </a:cubicBezTo>
                </a:path>
              </a:pathLst>
            </a:custGeom>
            <a:noFill/>
            <a:ln w="19050" cap="flat" cmpd="sng">
              <a:solidFill>
                <a:srgbClr val="E71C5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grpSp>
      <p:grpSp>
        <p:nvGrpSpPr>
          <p:cNvPr id="493" name="Google Shape;493;p70"/>
          <p:cNvGrpSpPr/>
          <p:nvPr/>
        </p:nvGrpSpPr>
        <p:grpSpPr>
          <a:xfrm>
            <a:off x="2909640" y="4304126"/>
            <a:ext cx="1571617" cy="782231"/>
            <a:chOff x="2015550" y="4112220"/>
            <a:chExt cx="1371600" cy="617220"/>
          </a:xfrm>
        </p:grpSpPr>
        <p:grpSp>
          <p:nvGrpSpPr>
            <p:cNvPr id="494" name="Google Shape;494;p70"/>
            <p:cNvGrpSpPr/>
            <p:nvPr/>
          </p:nvGrpSpPr>
          <p:grpSpPr>
            <a:xfrm>
              <a:off x="2015550" y="4112220"/>
              <a:ext cx="1371600" cy="617220"/>
              <a:chOff x="2538405" y="2612417"/>
              <a:chExt cx="1828800" cy="914400"/>
            </a:xfrm>
          </p:grpSpPr>
          <p:cxnSp>
            <p:nvCxnSpPr>
              <p:cNvPr id="495" name="Google Shape;495;p70"/>
              <p:cNvCxnSpPr/>
              <p:nvPr/>
            </p:nvCxnSpPr>
            <p:spPr>
              <a:xfrm>
                <a:off x="2538405" y="2612417"/>
                <a:ext cx="0" cy="914400"/>
              </a:xfrm>
              <a:prstGeom prst="straightConnector1">
                <a:avLst/>
              </a:prstGeom>
              <a:noFill/>
              <a:ln w="19050" cap="flat" cmpd="sng">
                <a:solidFill>
                  <a:srgbClr val="9A9A9A"/>
                </a:solidFill>
                <a:prstDash val="solid"/>
                <a:round/>
                <a:headEnd type="none" w="sm" len="sm"/>
                <a:tailEnd type="none" w="sm" len="sm"/>
              </a:ln>
            </p:spPr>
          </p:cxnSp>
          <p:cxnSp>
            <p:nvCxnSpPr>
              <p:cNvPr id="496" name="Google Shape;496;p70"/>
              <p:cNvCxnSpPr/>
              <p:nvPr/>
            </p:nvCxnSpPr>
            <p:spPr>
              <a:xfrm>
                <a:off x="2538405" y="3526817"/>
                <a:ext cx="1828800" cy="0"/>
              </a:xfrm>
              <a:prstGeom prst="straightConnector1">
                <a:avLst/>
              </a:prstGeom>
              <a:noFill/>
              <a:ln w="19050" cap="flat" cmpd="sng">
                <a:solidFill>
                  <a:srgbClr val="9A9A9A"/>
                </a:solidFill>
                <a:prstDash val="solid"/>
                <a:round/>
                <a:headEnd type="none" w="sm" len="sm"/>
                <a:tailEnd type="none" w="sm" len="sm"/>
              </a:ln>
            </p:spPr>
          </p:cxnSp>
        </p:grpSp>
        <p:sp>
          <p:nvSpPr>
            <p:cNvPr id="497" name="Google Shape;497;p70"/>
            <p:cNvSpPr/>
            <p:nvPr/>
          </p:nvSpPr>
          <p:spPr>
            <a:xfrm>
              <a:off x="2065557" y="4135176"/>
              <a:ext cx="1321592" cy="571309"/>
            </a:xfrm>
            <a:custGeom>
              <a:avLst/>
              <a:gdLst/>
              <a:ahLst/>
              <a:cxnLst/>
              <a:rect l="l" t="t" r="r" b="b"/>
              <a:pathLst>
                <a:path w="1056" h="380" extrusionOk="0">
                  <a:moveTo>
                    <a:pt x="0" y="54"/>
                  </a:moveTo>
                  <a:cubicBezTo>
                    <a:pt x="358" y="27"/>
                    <a:pt x="716" y="0"/>
                    <a:pt x="886" y="54"/>
                  </a:cubicBezTo>
                  <a:cubicBezTo>
                    <a:pt x="1056" y="108"/>
                    <a:pt x="1039" y="244"/>
                    <a:pt x="1023" y="380"/>
                  </a:cubicBezTo>
                </a:path>
              </a:pathLst>
            </a:custGeom>
            <a:noFill/>
            <a:ln w="19050" cap="flat" cmpd="sng">
              <a:solidFill>
                <a:srgbClr val="E71C5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grpSp>
      <p:grpSp>
        <p:nvGrpSpPr>
          <p:cNvPr id="498" name="Google Shape;498;p70"/>
          <p:cNvGrpSpPr/>
          <p:nvPr/>
        </p:nvGrpSpPr>
        <p:grpSpPr>
          <a:xfrm>
            <a:off x="2909640" y="5359876"/>
            <a:ext cx="1571617" cy="782231"/>
            <a:chOff x="2015550" y="4945260"/>
            <a:chExt cx="1371600" cy="617220"/>
          </a:xfrm>
        </p:grpSpPr>
        <p:grpSp>
          <p:nvGrpSpPr>
            <p:cNvPr id="499" name="Google Shape;499;p70"/>
            <p:cNvGrpSpPr/>
            <p:nvPr/>
          </p:nvGrpSpPr>
          <p:grpSpPr>
            <a:xfrm>
              <a:off x="2015550" y="4945260"/>
              <a:ext cx="1371600" cy="617220"/>
              <a:chOff x="2538405" y="2612417"/>
              <a:chExt cx="1828800" cy="914400"/>
            </a:xfrm>
          </p:grpSpPr>
          <p:cxnSp>
            <p:nvCxnSpPr>
              <p:cNvPr id="500" name="Google Shape;500;p70"/>
              <p:cNvCxnSpPr/>
              <p:nvPr/>
            </p:nvCxnSpPr>
            <p:spPr>
              <a:xfrm>
                <a:off x="2538405" y="2612417"/>
                <a:ext cx="0" cy="914400"/>
              </a:xfrm>
              <a:prstGeom prst="straightConnector1">
                <a:avLst/>
              </a:prstGeom>
              <a:noFill/>
              <a:ln w="19050" cap="flat" cmpd="sng">
                <a:solidFill>
                  <a:srgbClr val="9A9A9A"/>
                </a:solidFill>
                <a:prstDash val="solid"/>
                <a:round/>
                <a:headEnd type="none" w="sm" len="sm"/>
                <a:tailEnd type="none" w="sm" len="sm"/>
              </a:ln>
            </p:spPr>
          </p:cxnSp>
          <p:cxnSp>
            <p:nvCxnSpPr>
              <p:cNvPr id="501" name="Google Shape;501;p70"/>
              <p:cNvCxnSpPr/>
              <p:nvPr/>
            </p:nvCxnSpPr>
            <p:spPr>
              <a:xfrm>
                <a:off x="2538405" y="3526817"/>
                <a:ext cx="1828800" cy="0"/>
              </a:xfrm>
              <a:prstGeom prst="straightConnector1">
                <a:avLst/>
              </a:prstGeom>
              <a:noFill/>
              <a:ln w="19050" cap="flat" cmpd="sng">
                <a:solidFill>
                  <a:srgbClr val="9A9A9A"/>
                </a:solidFill>
                <a:prstDash val="solid"/>
                <a:round/>
                <a:headEnd type="none" w="sm" len="sm"/>
                <a:tailEnd type="none" w="sm" len="sm"/>
              </a:ln>
            </p:spPr>
          </p:cxnSp>
        </p:grpSp>
        <p:sp>
          <p:nvSpPr>
            <p:cNvPr id="502" name="Google Shape;502;p70"/>
            <p:cNvSpPr/>
            <p:nvPr/>
          </p:nvSpPr>
          <p:spPr>
            <a:xfrm>
              <a:off x="2040554" y="4968216"/>
              <a:ext cx="1321592" cy="571309"/>
            </a:xfrm>
            <a:custGeom>
              <a:avLst/>
              <a:gdLst/>
              <a:ahLst/>
              <a:cxnLst/>
              <a:rect l="l" t="t" r="r" b="b"/>
              <a:pathLst>
                <a:path w="1006" h="336" extrusionOk="0">
                  <a:moveTo>
                    <a:pt x="0" y="336"/>
                  </a:moveTo>
                  <a:lnTo>
                    <a:pt x="920" y="336"/>
                  </a:lnTo>
                  <a:lnTo>
                    <a:pt x="1006" y="0"/>
                  </a:lnTo>
                </a:path>
              </a:pathLst>
            </a:custGeom>
            <a:noFill/>
            <a:ln w="19050" cap="flat" cmpd="sng">
              <a:solidFill>
                <a:srgbClr val="E71C5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grpSp>
      <p:grpSp>
        <p:nvGrpSpPr>
          <p:cNvPr id="503" name="Google Shape;503;p70"/>
          <p:cNvGrpSpPr/>
          <p:nvPr/>
        </p:nvGrpSpPr>
        <p:grpSpPr>
          <a:xfrm>
            <a:off x="5124796" y="2172711"/>
            <a:ext cx="1571617" cy="782231"/>
            <a:chOff x="3948787" y="2430425"/>
            <a:chExt cx="1371600" cy="617220"/>
          </a:xfrm>
        </p:grpSpPr>
        <p:grpSp>
          <p:nvGrpSpPr>
            <p:cNvPr id="504" name="Google Shape;504;p70"/>
            <p:cNvGrpSpPr/>
            <p:nvPr/>
          </p:nvGrpSpPr>
          <p:grpSpPr>
            <a:xfrm>
              <a:off x="3948787" y="2430425"/>
              <a:ext cx="1371600" cy="617220"/>
              <a:chOff x="2538405" y="2612417"/>
              <a:chExt cx="1828800" cy="914400"/>
            </a:xfrm>
          </p:grpSpPr>
          <p:cxnSp>
            <p:nvCxnSpPr>
              <p:cNvPr id="505" name="Google Shape;505;p70"/>
              <p:cNvCxnSpPr/>
              <p:nvPr/>
            </p:nvCxnSpPr>
            <p:spPr>
              <a:xfrm>
                <a:off x="2538405" y="2612417"/>
                <a:ext cx="0" cy="914400"/>
              </a:xfrm>
              <a:prstGeom prst="straightConnector1">
                <a:avLst/>
              </a:prstGeom>
              <a:noFill/>
              <a:ln w="19050" cap="flat" cmpd="sng">
                <a:solidFill>
                  <a:srgbClr val="9A9A9A"/>
                </a:solidFill>
                <a:prstDash val="solid"/>
                <a:round/>
                <a:headEnd type="none" w="sm" len="sm"/>
                <a:tailEnd type="none" w="sm" len="sm"/>
              </a:ln>
            </p:spPr>
          </p:cxnSp>
          <p:cxnSp>
            <p:nvCxnSpPr>
              <p:cNvPr id="506" name="Google Shape;506;p70"/>
              <p:cNvCxnSpPr/>
              <p:nvPr/>
            </p:nvCxnSpPr>
            <p:spPr>
              <a:xfrm>
                <a:off x="2538405" y="3526817"/>
                <a:ext cx="1828800" cy="0"/>
              </a:xfrm>
              <a:prstGeom prst="straightConnector1">
                <a:avLst/>
              </a:prstGeom>
              <a:noFill/>
              <a:ln w="19050" cap="flat" cmpd="sng">
                <a:solidFill>
                  <a:srgbClr val="9A9A9A"/>
                </a:solidFill>
                <a:prstDash val="solid"/>
                <a:round/>
                <a:headEnd type="none" w="sm" len="sm"/>
                <a:tailEnd type="none" w="sm" len="sm"/>
              </a:ln>
            </p:spPr>
          </p:cxnSp>
        </p:grpSp>
        <p:sp>
          <p:nvSpPr>
            <p:cNvPr id="507" name="Google Shape;507;p70"/>
            <p:cNvSpPr/>
            <p:nvPr/>
          </p:nvSpPr>
          <p:spPr>
            <a:xfrm>
              <a:off x="3973792" y="2430426"/>
              <a:ext cx="1321592" cy="116681"/>
            </a:xfrm>
            <a:custGeom>
              <a:avLst/>
              <a:gdLst/>
              <a:ahLst/>
              <a:cxnLst/>
              <a:rect l="l" t="t" r="r" b="b"/>
              <a:pathLst>
                <a:path w="997" h="98" extrusionOk="0">
                  <a:moveTo>
                    <a:pt x="0" y="3"/>
                  </a:moveTo>
                  <a:cubicBezTo>
                    <a:pt x="31" y="50"/>
                    <a:pt x="63" y="98"/>
                    <a:pt x="103" y="98"/>
                  </a:cubicBezTo>
                  <a:cubicBezTo>
                    <a:pt x="143" y="98"/>
                    <a:pt x="189" y="6"/>
                    <a:pt x="241" y="3"/>
                  </a:cubicBezTo>
                  <a:cubicBezTo>
                    <a:pt x="293" y="0"/>
                    <a:pt x="357" y="81"/>
                    <a:pt x="413" y="81"/>
                  </a:cubicBezTo>
                  <a:cubicBezTo>
                    <a:pt x="469" y="81"/>
                    <a:pt x="529" y="2"/>
                    <a:pt x="576" y="3"/>
                  </a:cubicBezTo>
                  <a:cubicBezTo>
                    <a:pt x="623" y="4"/>
                    <a:pt x="651" y="88"/>
                    <a:pt x="697" y="89"/>
                  </a:cubicBezTo>
                  <a:cubicBezTo>
                    <a:pt x="743" y="90"/>
                    <a:pt x="801" y="12"/>
                    <a:pt x="851" y="12"/>
                  </a:cubicBezTo>
                  <a:cubicBezTo>
                    <a:pt x="901" y="12"/>
                    <a:pt x="949" y="50"/>
                    <a:pt x="997" y="89"/>
                  </a:cubicBezTo>
                </a:path>
              </a:pathLst>
            </a:cu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grpSp>
      <p:grpSp>
        <p:nvGrpSpPr>
          <p:cNvPr id="508" name="Google Shape;508;p70"/>
          <p:cNvGrpSpPr/>
          <p:nvPr/>
        </p:nvGrpSpPr>
        <p:grpSpPr>
          <a:xfrm>
            <a:off x="5124796" y="3248378"/>
            <a:ext cx="1571617" cy="782231"/>
            <a:chOff x="3948787" y="3279181"/>
            <a:chExt cx="1371600" cy="617220"/>
          </a:xfrm>
        </p:grpSpPr>
        <p:grpSp>
          <p:nvGrpSpPr>
            <p:cNvPr id="509" name="Google Shape;509;p70"/>
            <p:cNvGrpSpPr/>
            <p:nvPr/>
          </p:nvGrpSpPr>
          <p:grpSpPr>
            <a:xfrm>
              <a:off x="3948787" y="3279181"/>
              <a:ext cx="1371600" cy="617220"/>
              <a:chOff x="2538405" y="2612417"/>
              <a:chExt cx="1828800" cy="914400"/>
            </a:xfrm>
          </p:grpSpPr>
          <p:cxnSp>
            <p:nvCxnSpPr>
              <p:cNvPr id="510" name="Google Shape;510;p70"/>
              <p:cNvCxnSpPr/>
              <p:nvPr/>
            </p:nvCxnSpPr>
            <p:spPr>
              <a:xfrm>
                <a:off x="2538405" y="2612417"/>
                <a:ext cx="0" cy="914400"/>
              </a:xfrm>
              <a:prstGeom prst="straightConnector1">
                <a:avLst/>
              </a:prstGeom>
              <a:noFill/>
              <a:ln w="19050" cap="flat" cmpd="sng">
                <a:solidFill>
                  <a:srgbClr val="9A9A9A"/>
                </a:solidFill>
                <a:prstDash val="solid"/>
                <a:round/>
                <a:headEnd type="none" w="sm" len="sm"/>
                <a:tailEnd type="none" w="sm" len="sm"/>
              </a:ln>
            </p:spPr>
          </p:cxnSp>
          <p:cxnSp>
            <p:nvCxnSpPr>
              <p:cNvPr id="511" name="Google Shape;511;p70"/>
              <p:cNvCxnSpPr/>
              <p:nvPr/>
            </p:nvCxnSpPr>
            <p:spPr>
              <a:xfrm>
                <a:off x="2538405" y="3526817"/>
                <a:ext cx="1828800" cy="0"/>
              </a:xfrm>
              <a:prstGeom prst="straightConnector1">
                <a:avLst/>
              </a:prstGeom>
              <a:noFill/>
              <a:ln w="19050" cap="flat" cmpd="sng">
                <a:solidFill>
                  <a:srgbClr val="9A9A9A"/>
                </a:solidFill>
                <a:prstDash val="solid"/>
                <a:round/>
                <a:headEnd type="none" w="sm" len="sm"/>
                <a:tailEnd type="none" w="sm" len="sm"/>
              </a:ln>
            </p:spPr>
          </p:cxnSp>
        </p:grpSp>
        <p:cxnSp>
          <p:nvCxnSpPr>
            <p:cNvPr id="512" name="Google Shape;512;p70"/>
            <p:cNvCxnSpPr/>
            <p:nvPr/>
          </p:nvCxnSpPr>
          <p:spPr>
            <a:xfrm>
              <a:off x="3973792" y="3341578"/>
              <a:ext cx="1321592" cy="0"/>
            </a:xfrm>
            <a:prstGeom prst="straightConnector1">
              <a:avLst/>
            </a:prstGeom>
            <a:noFill/>
            <a:ln w="19050" cap="flat" cmpd="sng">
              <a:solidFill>
                <a:srgbClr val="3F3F3F"/>
              </a:solidFill>
              <a:prstDash val="solid"/>
              <a:round/>
              <a:headEnd type="none" w="sm" len="sm"/>
              <a:tailEnd type="none" w="sm" len="sm"/>
            </a:ln>
          </p:spPr>
        </p:cxnSp>
      </p:grpSp>
      <p:grpSp>
        <p:nvGrpSpPr>
          <p:cNvPr id="513" name="Google Shape;513;p70"/>
          <p:cNvGrpSpPr/>
          <p:nvPr/>
        </p:nvGrpSpPr>
        <p:grpSpPr>
          <a:xfrm>
            <a:off x="5124796" y="4304126"/>
            <a:ext cx="1571617" cy="782231"/>
            <a:chOff x="3948787" y="4112220"/>
            <a:chExt cx="1371600" cy="617220"/>
          </a:xfrm>
        </p:grpSpPr>
        <p:grpSp>
          <p:nvGrpSpPr>
            <p:cNvPr id="514" name="Google Shape;514;p70"/>
            <p:cNvGrpSpPr/>
            <p:nvPr/>
          </p:nvGrpSpPr>
          <p:grpSpPr>
            <a:xfrm>
              <a:off x="3948787" y="4112220"/>
              <a:ext cx="1371600" cy="617220"/>
              <a:chOff x="2538405" y="2612417"/>
              <a:chExt cx="1828800" cy="914400"/>
            </a:xfrm>
          </p:grpSpPr>
          <p:cxnSp>
            <p:nvCxnSpPr>
              <p:cNvPr id="515" name="Google Shape;515;p70"/>
              <p:cNvCxnSpPr/>
              <p:nvPr/>
            </p:nvCxnSpPr>
            <p:spPr>
              <a:xfrm>
                <a:off x="2538405" y="2612417"/>
                <a:ext cx="0" cy="914400"/>
              </a:xfrm>
              <a:prstGeom prst="straightConnector1">
                <a:avLst/>
              </a:prstGeom>
              <a:noFill/>
              <a:ln w="19050" cap="flat" cmpd="sng">
                <a:solidFill>
                  <a:srgbClr val="9A9A9A"/>
                </a:solidFill>
                <a:prstDash val="solid"/>
                <a:round/>
                <a:headEnd type="none" w="sm" len="sm"/>
                <a:tailEnd type="none" w="sm" len="sm"/>
              </a:ln>
            </p:spPr>
          </p:cxnSp>
          <p:cxnSp>
            <p:nvCxnSpPr>
              <p:cNvPr id="516" name="Google Shape;516;p70"/>
              <p:cNvCxnSpPr/>
              <p:nvPr/>
            </p:nvCxnSpPr>
            <p:spPr>
              <a:xfrm>
                <a:off x="2538405" y="3526817"/>
                <a:ext cx="1828800" cy="0"/>
              </a:xfrm>
              <a:prstGeom prst="straightConnector1">
                <a:avLst/>
              </a:prstGeom>
              <a:noFill/>
              <a:ln w="19050" cap="flat" cmpd="sng">
                <a:solidFill>
                  <a:srgbClr val="9A9A9A"/>
                </a:solidFill>
                <a:prstDash val="solid"/>
                <a:round/>
                <a:headEnd type="none" w="sm" len="sm"/>
                <a:tailEnd type="none" w="sm" len="sm"/>
              </a:ln>
            </p:spPr>
          </p:cxnSp>
        </p:grpSp>
        <p:sp>
          <p:nvSpPr>
            <p:cNvPr id="517" name="Google Shape;517;p70"/>
            <p:cNvSpPr/>
            <p:nvPr/>
          </p:nvSpPr>
          <p:spPr>
            <a:xfrm rot="10800000" flipH="1">
              <a:off x="4043363" y="4135176"/>
              <a:ext cx="912746" cy="571309"/>
            </a:xfrm>
            <a:custGeom>
              <a:avLst/>
              <a:gdLst/>
              <a:ahLst/>
              <a:cxnLst/>
              <a:rect l="l" t="t" r="r" b="b"/>
              <a:pathLst>
                <a:path w="791" h="421" extrusionOk="0">
                  <a:moveTo>
                    <a:pt x="0" y="421"/>
                  </a:moveTo>
                  <a:cubicBezTo>
                    <a:pt x="57" y="421"/>
                    <a:pt x="115" y="421"/>
                    <a:pt x="172" y="421"/>
                  </a:cubicBezTo>
                  <a:lnTo>
                    <a:pt x="172" y="284"/>
                  </a:lnTo>
                  <a:lnTo>
                    <a:pt x="396" y="284"/>
                  </a:lnTo>
                  <a:lnTo>
                    <a:pt x="396" y="172"/>
                  </a:lnTo>
                  <a:lnTo>
                    <a:pt x="602" y="172"/>
                  </a:lnTo>
                  <a:lnTo>
                    <a:pt x="602" y="60"/>
                  </a:lnTo>
                  <a:lnTo>
                    <a:pt x="791" y="60"/>
                  </a:lnTo>
                  <a:lnTo>
                    <a:pt x="791" y="0"/>
                  </a:lnTo>
                </a:path>
              </a:pathLst>
            </a:cu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grpSp>
      <p:grpSp>
        <p:nvGrpSpPr>
          <p:cNvPr id="518" name="Google Shape;518;p70"/>
          <p:cNvGrpSpPr/>
          <p:nvPr/>
        </p:nvGrpSpPr>
        <p:grpSpPr>
          <a:xfrm>
            <a:off x="5124796" y="5359876"/>
            <a:ext cx="1571617" cy="782231"/>
            <a:chOff x="3948787" y="4945260"/>
            <a:chExt cx="1371600" cy="617220"/>
          </a:xfrm>
        </p:grpSpPr>
        <p:grpSp>
          <p:nvGrpSpPr>
            <p:cNvPr id="519" name="Google Shape;519;p70"/>
            <p:cNvGrpSpPr/>
            <p:nvPr/>
          </p:nvGrpSpPr>
          <p:grpSpPr>
            <a:xfrm>
              <a:off x="3948787" y="4945260"/>
              <a:ext cx="1371600" cy="617220"/>
              <a:chOff x="2538405" y="2612417"/>
              <a:chExt cx="1828800" cy="914400"/>
            </a:xfrm>
          </p:grpSpPr>
          <p:cxnSp>
            <p:nvCxnSpPr>
              <p:cNvPr id="520" name="Google Shape;520;p70"/>
              <p:cNvCxnSpPr/>
              <p:nvPr/>
            </p:nvCxnSpPr>
            <p:spPr>
              <a:xfrm>
                <a:off x="2538405" y="2612417"/>
                <a:ext cx="0" cy="914400"/>
              </a:xfrm>
              <a:prstGeom prst="straightConnector1">
                <a:avLst/>
              </a:prstGeom>
              <a:noFill/>
              <a:ln w="19050" cap="flat" cmpd="sng">
                <a:solidFill>
                  <a:srgbClr val="9A9A9A"/>
                </a:solidFill>
                <a:prstDash val="solid"/>
                <a:round/>
                <a:headEnd type="none" w="sm" len="sm"/>
                <a:tailEnd type="none" w="sm" len="sm"/>
              </a:ln>
            </p:spPr>
          </p:cxnSp>
          <p:cxnSp>
            <p:nvCxnSpPr>
              <p:cNvPr id="521" name="Google Shape;521;p70"/>
              <p:cNvCxnSpPr/>
              <p:nvPr/>
            </p:nvCxnSpPr>
            <p:spPr>
              <a:xfrm>
                <a:off x="2538405" y="3526817"/>
                <a:ext cx="1828800" cy="0"/>
              </a:xfrm>
              <a:prstGeom prst="straightConnector1">
                <a:avLst/>
              </a:prstGeom>
              <a:noFill/>
              <a:ln w="19050" cap="flat" cmpd="sng">
                <a:solidFill>
                  <a:srgbClr val="9A9A9A"/>
                </a:solidFill>
                <a:prstDash val="solid"/>
                <a:round/>
                <a:headEnd type="none" w="sm" len="sm"/>
                <a:tailEnd type="none" w="sm" len="sm"/>
              </a:ln>
            </p:spPr>
          </p:cxnSp>
        </p:grpSp>
        <p:sp>
          <p:nvSpPr>
            <p:cNvPr id="522" name="Google Shape;522;p70"/>
            <p:cNvSpPr/>
            <p:nvPr/>
          </p:nvSpPr>
          <p:spPr>
            <a:xfrm>
              <a:off x="4043363" y="4968216"/>
              <a:ext cx="912746" cy="571309"/>
            </a:xfrm>
            <a:custGeom>
              <a:avLst/>
              <a:gdLst/>
              <a:ahLst/>
              <a:cxnLst/>
              <a:rect l="l" t="t" r="r" b="b"/>
              <a:pathLst>
                <a:path w="791" h="421" extrusionOk="0">
                  <a:moveTo>
                    <a:pt x="0" y="421"/>
                  </a:moveTo>
                  <a:cubicBezTo>
                    <a:pt x="57" y="421"/>
                    <a:pt x="115" y="421"/>
                    <a:pt x="172" y="421"/>
                  </a:cubicBezTo>
                  <a:lnTo>
                    <a:pt x="172" y="284"/>
                  </a:lnTo>
                  <a:lnTo>
                    <a:pt x="396" y="284"/>
                  </a:lnTo>
                  <a:lnTo>
                    <a:pt x="396" y="172"/>
                  </a:lnTo>
                  <a:lnTo>
                    <a:pt x="602" y="172"/>
                  </a:lnTo>
                  <a:lnTo>
                    <a:pt x="602" y="60"/>
                  </a:lnTo>
                  <a:lnTo>
                    <a:pt x="791" y="60"/>
                  </a:lnTo>
                  <a:lnTo>
                    <a:pt x="791" y="0"/>
                  </a:lnTo>
                </a:path>
              </a:pathLst>
            </a:cu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575757"/>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title"/>
          </p:nvPr>
        </p:nvSpPr>
        <p:spPr>
          <a:xfrm>
            <a:off x="818267" y="952367"/>
            <a:ext cx="11004300" cy="418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latin typeface="Helvetica Neue"/>
                <a:ea typeface="Helvetica Neue"/>
                <a:cs typeface="Helvetica Neue"/>
                <a:sym typeface="Helvetica Neue"/>
              </a:rPr>
              <a:t> </a:t>
            </a:r>
            <a:r>
              <a:rPr lang="en-US" sz="2700">
                <a:latin typeface="Helvetica Neue"/>
                <a:ea typeface="Helvetica Neue"/>
                <a:cs typeface="Helvetica Neue"/>
                <a:sym typeface="Helvetica Neue"/>
              </a:rPr>
              <a:t>4 values - Agile Manifesto</a:t>
            </a:r>
            <a:endParaRPr sz="2700">
              <a:latin typeface="Helvetica Neue"/>
              <a:ea typeface="Helvetica Neue"/>
              <a:cs typeface="Helvetica Neue"/>
              <a:sym typeface="Helvetica Neue"/>
            </a:endParaRPr>
          </a:p>
        </p:txBody>
      </p:sp>
      <p:sp>
        <p:nvSpPr>
          <p:cNvPr id="528" name="Google Shape;528;p71"/>
          <p:cNvSpPr txBox="1">
            <a:spLocks noGrp="1"/>
          </p:cNvSpPr>
          <p:nvPr>
            <p:ph type="sldNum" idx="12"/>
          </p:nvPr>
        </p:nvSpPr>
        <p:spPr>
          <a:xfrm>
            <a:off x="11409045" y="6333134"/>
            <a:ext cx="731700" cy="524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700"/>
              <a:buNone/>
            </a:pPr>
            <a:fld id="{00000000-1234-1234-1234-123412341234}" type="slidenum">
              <a:rPr lang="en-US">
                <a:solidFill>
                  <a:srgbClr val="000000"/>
                </a:solidFill>
              </a:rPr>
              <a:t>7</a:t>
            </a:fld>
            <a:endParaRPr sz="1700">
              <a:solidFill>
                <a:srgbClr val="FFFFFF"/>
              </a:solidFill>
              <a:latin typeface="Arial"/>
              <a:ea typeface="Arial"/>
              <a:cs typeface="Arial"/>
              <a:sym typeface="Arial"/>
            </a:endParaRPr>
          </a:p>
        </p:txBody>
      </p:sp>
      <p:grpSp>
        <p:nvGrpSpPr>
          <p:cNvPr id="529" name="Google Shape;529;p71"/>
          <p:cNvGrpSpPr/>
          <p:nvPr/>
        </p:nvGrpSpPr>
        <p:grpSpPr>
          <a:xfrm>
            <a:off x="1975074" y="3997298"/>
            <a:ext cx="1520509" cy="1580238"/>
            <a:chOff x="631486" y="3624660"/>
            <a:chExt cx="1520509" cy="1580238"/>
          </a:xfrm>
        </p:grpSpPr>
        <p:sp>
          <p:nvSpPr>
            <p:cNvPr id="530" name="Google Shape;530;p71"/>
            <p:cNvSpPr txBox="1"/>
            <p:nvPr/>
          </p:nvSpPr>
          <p:spPr>
            <a:xfrm>
              <a:off x="631486" y="3624660"/>
              <a:ext cx="1519947" cy="43088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Customer collaboration</a:t>
              </a:r>
              <a:endParaRPr sz="1400" b="0" i="0" u="none" strike="noStrike" cap="none">
                <a:solidFill>
                  <a:srgbClr val="000000"/>
                </a:solidFill>
                <a:latin typeface="Arial"/>
                <a:ea typeface="Arial"/>
                <a:cs typeface="Arial"/>
                <a:sym typeface="Arial"/>
              </a:endParaRPr>
            </a:p>
          </p:txBody>
        </p:sp>
        <p:sp>
          <p:nvSpPr>
            <p:cNvPr id="531" name="Google Shape;531;p71"/>
            <p:cNvSpPr txBox="1"/>
            <p:nvPr/>
          </p:nvSpPr>
          <p:spPr>
            <a:xfrm>
              <a:off x="632048" y="4774011"/>
              <a:ext cx="1519947" cy="43088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Contract negotiation</a:t>
              </a:r>
              <a:endParaRPr sz="1400" b="0" i="0" u="none" strike="noStrike" cap="none">
                <a:solidFill>
                  <a:srgbClr val="000000"/>
                </a:solidFill>
                <a:latin typeface="Arial"/>
                <a:ea typeface="Arial"/>
                <a:cs typeface="Arial"/>
                <a:sym typeface="Arial"/>
              </a:endParaRPr>
            </a:p>
          </p:txBody>
        </p:sp>
        <p:sp>
          <p:nvSpPr>
            <p:cNvPr id="532" name="Google Shape;532;p71"/>
            <p:cNvSpPr txBox="1"/>
            <p:nvPr/>
          </p:nvSpPr>
          <p:spPr>
            <a:xfrm>
              <a:off x="631486" y="4322446"/>
              <a:ext cx="1519947" cy="1846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Trebuchet MS"/>
                <a:buChar char="​"/>
              </a:pPr>
              <a:r>
                <a:rPr lang="en-US" sz="1400" b="0" i="0" u="none" strike="noStrike" cap="none">
                  <a:solidFill>
                    <a:srgbClr val="FF0000"/>
                  </a:solidFill>
                  <a:latin typeface="Arial"/>
                  <a:ea typeface="Arial"/>
                  <a:cs typeface="Arial"/>
                  <a:sym typeface="Arial"/>
                </a:rPr>
                <a:t>over</a:t>
              </a:r>
              <a:endParaRPr sz="1400" b="0" i="0" u="none" strike="noStrike" cap="none">
                <a:solidFill>
                  <a:srgbClr val="000000"/>
                </a:solidFill>
                <a:latin typeface="Arial"/>
                <a:ea typeface="Arial"/>
                <a:cs typeface="Arial"/>
                <a:sym typeface="Arial"/>
              </a:endParaRPr>
            </a:p>
          </p:txBody>
        </p:sp>
      </p:grpSp>
      <p:grpSp>
        <p:nvGrpSpPr>
          <p:cNvPr id="533" name="Google Shape;533;p71"/>
          <p:cNvGrpSpPr/>
          <p:nvPr/>
        </p:nvGrpSpPr>
        <p:grpSpPr>
          <a:xfrm>
            <a:off x="4084112" y="3997298"/>
            <a:ext cx="1520322" cy="1580238"/>
            <a:chOff x="2740337" y="3624660"/>
            <a:chExt cx="1520322" cy="1580238"/>
          </a:xfrm>
        </p:grpSpPr>
        <p:sp>
          <p:nvSpPr>
            <p:cNvPr id="534" name="Google Shape;534;p71"/>
            <p:cNvSpPr txBox="1"/>
            <p:nvPr/>
          </p:nvSpPr>
          <p:spPr>
            <a:xfrm>
              <a:off x="2740337" y="3624660"/>
              <a:ext cx="1519947" cy="21544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Working software</a:t>
              </a:r>
              <a:endParaRPr sz="1400" b="0" i="0" u="none" strike="noStrike" cap="none">
                <a:solidFill>
                  <a:srgbClr val="000000"/>
                </a:solidFill>
                <a:latin typeface="Arial"/>
                <a:ea typeface="Arial"/>
                <a:cs typeface="Arial"/>
                <a:sym typeface="Arial"/>
              </a:endParaRPr>
            </a:p>
          </p:txBody>
        </p:sp>
        <p:sp>
          <p:nvSpPr>
            <p:cNvPr id="535" name="Google Shape;535;p71"/>
            <p:cNvSpPr txBox="1"/>
            <p:nvPr/>
          </p:nvSpPr>
          <p:spPr>
            <a:xfrm>
              <a:off x="2740712" y="4774011"/>
              <a:ext cx="1519947" cy="43088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Comprehensive documentation</a:t>
              </a:r>
              <a:endParaRPr sz="1400" b="0" i="0" u="none" strike="noStrike" cap="none">
                <a:solidFill>
                  <a:srgbClr val="000000"/>
                </a:solidFill>
                <a:latin typeface="Arial"/>
                <a:ea typeface="Arial"/>
                <a:cs typeface="Arial"/>
                <a:sym typeface="Arial"/>
              </a:endParaRPr>
            </a:p>
          </p:txBody>
        </p:sp>
        <p:sp>
          <p:nvSpPr>
            <p:cNvPr id="536" name="Google Shape;536;p71"/>
            <p:cNvSpPr txBox="1"/>
            <p:nvPr/>
          </p:nvSpPr>
          <p:spPr>
            <a:xfrm>
              <a:off x="2740337" y="4322446"/>
              <a:ext cx="1519947" cy="1846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Trebuchet MS"/>
                <a:buChar char="​"/>
              </a:pPr>
              <a:r>
                <a:rPr lang="en-US" sz="1400" b="0" i="0" u="none" strike="noStrike" cap="none">
                  <a:solidFill>
                    <a:srgbClr val="FF0000"/>
                  </a:solidFill>
                  <a:latin typeface="Arial"/>
                  <a:ea typeface="Arial"/>
                  <a:cs typeface="Arial"/>
                  <a:sym typeface="Arial"/>
                </a:rPr>
                <a:t>over</a:t>
              </a:r>
              <a:endParaRPr sz="1400" b="0" i="0" u="none" strike="noStrike" cap="none">
                <a:solidFill>
                  <a:srgbClr val="000000"/>
                </a:solidFill>
                <a:latin typeface="Arial"/>
                <a:ea typeface="Arial"/>
                <a:cs typeface="Arial"/>
                <a:sym typeface="Arial"/>
              </a:endParaRPr>
            </a:p>
          </p:txBody>
        </p:sp>
      </p:grpSp>
      <p:grpSp>
        <p:nvGrpSpPr>
          <p:cNvPr id="537" name="Google Shape;537;p71"/>
          <p:cNvGrpSpPr/>
          <p:nvPr/>
        </p:nvGrpSpPr>
        <p:grpSpPr>
          <a:xfrm>
            <a:off x="6192963" y="3997298"/>
            <a:ext cx="1520135" cy="1364795"/>
            <a:chOff x="4849188" y="3624660"/>
            <a:chExt cx="1520135" cy="1364795"/>
          </a:xfrm>
        </p:grpSpPr>
        <p:sp>
          <p:nvSpPr>
            <p:cNvPr id="538" name="Google Shape;538;p71"/>
            <p:cNvSpPr txBox="1"/>
            <p:nvPr/>
          </p:nvSpPr>
          <p:spPr>
            <a:xfrm>
              <a:off x="4849188" y="3624660"/>
              <a:ext cx="1519947" cy="43088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Responding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to change</a:t>
              </a:r>
              <a:endParaRPr sz="1400" b="0" i="0" u="none" strike="noStrike" cap="none">
                <a:solidFill>
                  <a:srgbClr val="000000"/>
                </a:solidFill>
                <a:latin typeface="Arial"/>
                <a:ea typeface="Arial"/>
                <a:cs typeface="Arial"/>
                <a:sym typeface="Arial"/>
              </a:endParaRPr>
            </a:p>
          </p:txBody>
        </p:sp>
        <p:sp>
          <p:nvSpPr>
            <p:cNvPr id="539" name="Google Shape;539;p71"/>
            <p:cNvSpPr txBox="1"/>
            <p:nvPr/>
          </p:nvSpPr>
          <p:spPr>
            <a:xfrm>
              <a:off x="4849376" y="4774011"/>
              <a:ext cx="1519947" cy="21544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Following a plan</a:t>
              </a:r>
              <a:endParaRPr sz="1400" b="0" i="0" u="none" strike="noStrike" cap="none">
                <a:solidFill>
                  <a:srgbClr val="000000"/>
                </a:solidFill>
                <a:latin typeface="Arial"/>
                <a:ea typeface="Arial"/>
                <a:cs typeface="Arial"/>
                <a:sym typeface="Arial"/>
              </a:endParaRPr>
            </a:p>
          </p:txBody>
        </p:sp>
        <p:sp>
          <p:nvSpPr>
            <p:cNvPr id="540" name="Google Shape;540;p71"/>
            <p:cNvSpPr txBox="1"/>
            <p:nvPr/>
          </p:nvSpPr>
          <p:spPr>
            <a:xfrm>
              <a:off x="4849188" y="4322446"/>
              <a:ext cx="1519947" cy="1846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Trebuchet MS"/>
                <a:buChar char="​"/>
              </a:pPr>
              <a:r>
                <a:rPr lang="en-US" sz="1400" b="0" i="0" u="none" strike="noStrike" cap="none">
                  <a:solidFill>
                    <a:srgbClr val="FF0000"/>
                  </a:solidFill>
                  <a:latin typeface="Arial"/>
                  <a:ea typeface="Arial"/>
                  <a:cs typeface="Arial"/>
                  <a:sym typeface="Arial"/>
                </a:rPr>
                <a:t>over</a:t>
              </a:r>
              <a:endParaRPr sz="1400" b="0" i="0" u="none" strike="noStrike" cap="none">
                <a:solidFill>
                  <a:srgbClr val="000000"/>
                </a:solidFill>
                <a:latin typeface="Arial"/>
                <a:ea typeface="Arial"/>
                <a:cs typeface="Arial"/>
                <a:sym typeface="Arial"/>
              </a:endParaRPr>
            </a:p>
          </p:txBody>
        </p:sp>
      </p:grpSp>
      <p:grpSp>
        <p:nvGrpSpPr>
          <p:cNvPr id="541" name="Google Shape;541;p71"/>
          <p:cNvGrpSpPr/>
          <p:nvPr/>
        </p:nvGrpSpPr>
        <p:grpSpPr>
          <a:xfrm>
            <a:off x="8301628" y="3997298"/>
            <a:ext cx="1519947" cy="1580238"/>
            <a:chOff x="6958040" y="3624660"/>
            <a:chExt cx="1519947" cy="1580238"/>
          </a:xfrm>
        </p:grpSpPr>
        <p:sp>
          <p:nvSpPr>
            <p:cNvPr id="542" name="Google Shape;542;p71"/>
            <p:cNvSpPr txBox="1"/>
            <p:nvPr/>
          </p:nvSpPr>
          <p:spPr>
            <a:xfrm>
              <a:off x="6958040" y="4322446"/>
              <a:ext cx="1519947" cy="1846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Trebuchet MS"/>
                <a:buChar char="​"/>
              </a:pPr>
              <a:r>
                <a:rPr lang="en-US" sz="1400" b="0" i="0" u="none" strike="noStrike" cap="none">
                  <a:solidFill>
                    <a:srgbClr val="FF0000"/>
                  </a:solidFill>
                  <a:latin typeface="Arial"/>
                  <a:ea typeface="Arial"/>
                  <a:cs typeface="Arial"/>
                  <a:sym typeface="Arial"/>
                </a:rPr>
                <a:t>over</a:t>
              </a:r>
              <a:endParaRPr sz="1400" b="0" i="0" u="none" strike="noStrike" cap="none">
                <a:solidFill>
                  <a:srgbClr val="000000"/>
                </a:solidFill>
                <a:latin typeface="Arial"/>
                <a:ea typeface="Arial"/>
                <a:cs typeface="Arial"/>
                <a:sym typeface="Arial"/>
              </a:endParaRPr>
            </a:p>
          </p:txBody>
        </p:sp>
        <p:sp>
          <p:nvSpPr>
            <p:cNvPr id="543" name="Google Shape;543;p71"/>
            <p:cNvSpPr txBox="1"/>
            <p:nvPr/>
          </p:nvSpPr>
          <p:spPr>
            <a:xfrm>
              <a:off x="6958040" y="3624660"/>
              <a:ext cx="1519947" cy="43088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Individuals and interactions</a:t>
              </a:r>
              <a:endParaRPr sz="1400" b="0" i="0" u="none" strike="noStrike" cap="none">
                <a:solidFill>
                  <a:srgbClr val="000000"/>
                </a:solidFill>
                <a:latin typeface="Arial"/>
                <a:ea typeface="Arial"/>
                <a:cs typeface="Arial"/>
                <a:sym typeface="Arial"/>
              </a:endParaRPr>
            </a:p>
          </p:txBody>
        </p:sp>
        <p:sp>
          <p:nvSpPr>
            <p:cNvPr id="544" name="Google Shape;544;p71"/>
            <p:cNvSpPr txBox="1"/>
            <p:nvPr/>
          </p:nvSpPr>
          <p:spPr>
            <a:xfrm>
              <a:off x="6958040" y="4774011"/>
              <a:ext cx="1519947" cy="43088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Processes</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and tools</a:t>
              </a:r>
              <a:endParaRPr sz="1400" b="0" i="0" u="none" strike="noStrike" cap="none">
                <a:solidFill>
                  <a:srgbClr val="000000"/>
                </a:solidFill>
                <a:latin typeface="Arial"/>
                <a:ea typeface="Arial"/>
                <a:cs typeface="Arial"/>
                <a:sym typeface="Arial"/>
              </a:endParaRPr>
            </a:p>
          </p:txBody>
        </p:sp>
      </p:grpSp>
      <p:grpSp>
        <p:nvGrpSpPr>
          <p:cNvPr id="545" name="Google Shape;545;p71"/>
          <p:cNvGrpSpPr/>
          <p:nvPr/>
        </p:nvGrpSpPr>
        <p:grpSpPr>
          <a:xfrm>
            <a:off x="1943875" y="2811294"/>
            <a:ext cx="1028700" cy="1029653"/>
            <a:chOff x="1682" y="0"/>
            <a:chExt cx="4316" cy="4320"/>
          </a:xfrm>
        </p:grpSpPr>
        <p:sp>
          <p:nvSpPr>
            <p:cNvPr id="546" name="Google Shape;546;p71"/>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547" name="Google Shape;547;p71"/>
            <p:cNvSpPr/>
            <p:nvPr/>
          </p:nvSpPr>
          <p:spPr>
            <a:xfrm>
              <a:off x="3782" y="838"/>
              <a:ext cx="1832" cy="1367"/>
            </a:xfrm>
            <a:custGeom>
              <a:avLst/>
              <a:gdLst/>
              <a:ahLst/>
              <a:cxnLst/>
              <a:rect l="l" t="t" r="r" b="b"/>
              <a:pathLst>
                <a:path w="978" h="729" extrusionOk="0">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rgbClr val="006FC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548" name="Google Shape;548;p71"/>
            <p:cNvSpPr/>
            <p:nvPr/>
          </p:nvSpPr>
          <p:spPr>
            <a:xfrm>
              <a:off x="2422" y="756"/>
              <a:ext cx="2814" cy="2816"/>
            </a:xfrm>
            <a:custGeom>
              <a:avLst/>
              <a:gdLst/>
              <a:ahLst/>
              <a:cxnLst/>
              <a:rect l="l" t="t" r="r" b="b"/>
              <a:pathLst>
                <a:path w="1502" h="1502" extrusionOk="0">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grpSp>
      <p:grpSp>
        <p:nvGrpSpPr>
          <p:cNvPr id="549" name="Google Shape;549;p71"/>
          <p:cNvGrpSpPr/>
          <p:nvPr/>
        </p:nvGrpSpPr>
        <p:grpSpPr>
          <a:xfrm>
            <a:off x="4139364" y="2794600"/>
            <a:ext cx="1028700" cy="1029653"/>
            <a:chOff x="1682" y="0"/>
            <a:chExt cx="4316" cy="4320"/>
          </a:xfrm>
        </p:grpSpPr>
        <p:sp>
          <p:nvSpPr>
            <p:cNvPr id="550" name="Google Shape;550;p71"/>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551" name="Google Shape;551;p71"/>
            <p:cNvSpPr/>
            <p:nvPr/>
          </p:nvSpPr>
          <p:spPr>
            <a:xfrm>
              <a:off x="2461" y="780"/>
              <a:ext cx="2758" cy="2764"/>
            </a:xfrm>
            <a:custGeom>
              <a:avLst/>
              <a:gdLst/>
              <a:ahLst/>
              <a:cxnLst/>
              <a:rect l="l" t="t" r="r" b="b"/>
              <a:pathLst>
                <a:path w="1472" h="1474" extrusionOk="0">
                  <a:moveTo>
                    <a:pt x="736" y="44"/>
                  </a:moveTo>
                  <a:cubicBezTo>
                    <a:pt x="921" y="44"/>
                    <a:pt x="1095" y="116"/>
                    <a:pt x="1225" y="247"/>
                  </a:cubicBezTo>
                  <a:cubicBezTo>
                    <a:pt x="1356" y="378"/>
                    <a:pt x="1428" y="552"/>
                    <a:pt x="1428" y="737"/>
                  </a:cubicBezTo>
                  <a:cubicBezTo>
                    <a:pt x="1428" y="922"/>
                    <a:pt x="1356" y="1096"/>
                    <a:pt x="1225" y="1227"/>
                  </a:cubicBezTo>
                  <a:cubicBezTo>
                    <a:pt x="1095" y="1358"/>
                    <a:pt x="921" y="1430"/>
                    <a:pt x="736" y="1430"/>
                  </a:cubicBezTo>
                  <a:cubicBezTo>
                    <a:pt x="551" y="1430"/>
                    <a:pt x="377" y="1358"/>
                    <a:pt x="247" y="1227"/>
                  </a:cubicBezTo>
                  <a:cubicBezTo>
                    <a:pt x="116" y="1096"/>
                    <a:pt x="44" y="922"/>
                    <a:pt x="44" y="737"/>
                  </a:cubicBezTo>
                  <a:cubicBezTo>
                    <a:pt x="44" y="552"/>
                    <a:pt x="116" y="378"/>
                    <a:pt x="247" y="247"/>
                  </a:cubicBezTo>
                  <a:cubicBezTo>
                    <a:pt x="377" y="116"/>
                    <a:pt x="551" y="44"/>
                    <a:pt x="736" y="44"/>
                  </a:cubicBezTo>
                  <a:moveTo>
                    <a:pt x="736" y="0"/>
                  </a:moveTo>
                  <a:cubicBezTo>
                    <a:pt x="329" y="0"/>
                    <a:pt x="0" y="330"/>
                    <a:pt x="0" y="737"/>
                  </a:cubicBezTo>
                  <a:cubicBezTo>
                    <a:pt x="0" y="1144"/>
                    <a:pt x="329" y="1474"/>
                    <a:pt x="736" y="1474"/>
                  </a:cubicBezTo>
                  <a:cubicBezTo>
                    <a:pt x="1143" y="1474"/>
                    <a:pt x="1472" y="1144"/>
                    <a:pt x="1472" y="737"/>
                  </a:cubicBezTo>
                  <a:cubicBezTo>
                    <a:pt x="1472" y="330"/>
                    <a:pt x="1143" y="0"/>
                    <a:pt x="736" y="0"/>
                  </a:cubicBezTo>
                  <a:close/>
                  <a:moveTo>
                    <a:pt x="758" y="216"/>
                  </a:moveTo>
                  <a:cubicBezTo>
                    <a:pt x="758" y="128"/>
                    <a:pt x="758" y="128"/>
                    <a:pt x="758" y="128"/>
                  </a:cubicBezTo>
                  <a:cubicBezTo>
                    <a:pt x="758" y="116"/>
                    <a:pt x="748" y="106"/>
                    <a:pt x="736" y="106"/>
                  </a:cubicBezTo>
                  <a:cubicBezTo>
                    <a:pt x="724" y="106"/>
                    <a:pt x="714" y="116"/>
                    <a:pt x="714" y="128"/>
                  </a:cubicBezTo>
                  <a:cubicBezTo>
                    <a:pt x="714" y="216"/>
                    <a:pt x="714" y="216"/>
                    <a:pt x="714" y="216"/>
                  </a:cubicBezTo>
                  <a:cubicBezTo>
                    <a:pt x="714" y="228"/>
                    <a:pt x="724" y="238"/>
                    <a:pt x="736" y="238"/>
                  </a:cubicBezTo>
                  <a:cubicBezTo>
                    <a:pt x="748" y="238"/>
                    <a:pt x="758" y="228"/>
                    <a:pt x="758" y="216"/>
                  </a:cubicBezTo>
                  <a:close/>
                  <a:moveTo>
                    <a:pt x="758" y="1346"/>
                  </a:moveTo>
                  <a:cubicBezTo>
                    <a:pt x="758" y="1258"/>
                    <a:pt x="758" y="1258"/>
                    <a:pt x="758" y="1258"/>
                  </a:cubicBezTo>
                  <a:cubicBezTo>
                    <a:pt x="758" y="1246"/>
                    <a:pt x="748" y="1236"/>
                    <a:pt x="736" y="1236"/>
                  </a:cubicBezTo>
                  <a:cubicBezTo>
                    <a:pt x="724" y="1236"/>
                    <a:pt x="714" y="1246"/>
                    <a:pt x="714" y="1258"/>
                  </a:cubicBezTo>
                  <a:cubicBezTo>
                    <a:pt x="714" y="1346"/>
                    <a:pt x="714" y="1346"/>
                    <a:pt x="714" y="1346"/>
                  </a:cubicBezTo>
                  <a:cubicBezTo>
                    <a:pt x="714" y="1358"/>
                    <a:pt x="724" y="1368"/>
                    <a:pt x="736" y="1368"/>
                  </a:cubicBezTo>
                  <a:cubicBezTo>
                    <a:pt x="748" y="1368"/>
                    <a:pt x="758" y="1358"/>
                    <a:pt x="758" y="1346"/>
                  </a:cubicBezTo>
                  <a:close/>
                  <a:moveTo>
                    <a:pt x="1120" y="384"/>
                  </a:moveTo>
                  <a:cubicBezTo>
                    <a:pt x="1182" y="322"/>
                    <a:pt x="1182" y="322"/>
                    <a:pt x="1182" y="322"/>
                  </a:cubicBezTo>
                  <a:cubicBezTo>
                    <a:pt x="1191" y="314"/>
                    <a:pt x="1191" y="300"/>
                    <a:pt x="1182" y="291"/>
                  </a:cubicBezTo>
                  <a:cubicBezTo>
                    <a:pt x="1173" y="282"/>
                    <a:pt x="1159" y="282"/>
                    <a:pt x="1151" y="291"/>
                  </a:cubicBezTo>
                  <a:cubicBezTo>
                    <a:pt x="1089" y="353"/>
                    <a:pt x="1089" y="353"/>
                    <a:pt x="1089" y="353"/>
                  </a:cubicBezTo>
                  <a:cubicBezTo>
                    <a:pt x="1080" y="362"/>
                    <a:pt x="1080" y="376"/>
                    <a:pt x="1089" y="384"/>
                  </a:cubicBezTo>
                  <a:cubicBezTo>
                    <a:pt x="1093" y="389"/>
                    <a:pt x="1099" y="391"/>
                    <a:pt x="1104" y="391"/>
                  </a:cubicBezTo>
                  <a:cubicBezTo>
                    <a:pt x="1110" y="391"/>
                    <a:pt x="1115" y="389"/>
                    <a:pt x="1120" y="384"/>
                  </a:cubicBezTo>
                  <a:close/>
                  <a:moveTo>
                    <a:pt x="321" y="1183"/>
                  </a:moveTo>
                  <a:cubicBezTo>
                    <a:pt x="383" y="1121"/>
                    <a:pt x="383" y="1121"/>
                    <a:pt x="383" y="1121"/>
                  </a:cubicBezTo>
                  <a:cubicBezTo>
                    <a:pt x="392" y="1112"/>
                    <a:pt x="392" y="1098"/>
                    <a:pt x="383" y="1090"/>
                  </a:cubicBezTo>
                  <a:cubicBezTo>
                    <a:pt x="375" y="1081"/>
                    <a:pt x="361" y="1081"/>
                    <a:pt x="352" y="1090"/>
                  </a:cubicBezTo>
                  <a:cubicBezTo>
                    <a:pt x="290" y="1152"/>
                    <a:pt x="290" y="1152"/>
                    <a:pt x="290" y="1152"/>
                  </a:cubicBezTo>
                  <a:cubicBezTo>
                    <a:pt x="281" y="1160"/>
                    <a:pt x="281" y="1174"/>
                    <a:pt x="290" y="1183"/>
                  </a:cubicBezTo>
                  <a:cubicBezTo>
                    <a:pt x="294" y="1187"/>
                    <a:pt x="300" y="1189"/>
                    <a:pt x="306" y="1189"/>
                  </a:cubicBezTo>
                  <a:cubicBezTo>
                    <a:pt x="311" y="1189"/>
                    <a:pt x="317" y="1187"/>
                    <a:pt x="321" y="1183"/>
                  </a:cubicBezTo>
                  <a:close/>
                  <a:moveTo>
                    <a:pt x="1182" y="1183"/>
                  </a:moveTo>
                  <a:cubicBezTo>
                    <a:pt x="1191" y="1174"/>
                    <a:pt x="1191" y="1160"/>
                    <a:pt x="1182" y="1152"/>
                  </a:cubicBezTo>
                  <a:cubicBezTo>
                    <a:pt x="1120" y="1090"/>
                    <a:pt x="1120" y="1090"/>
                    <a:pt x="1120" y="1090"/>
                  </a:cubicBezTo>
                  <a:cubicBezTo>
                    <a:pt x="1111" y="1081"/>
                    <a:pt x="1097" y="1081"/>
                    <a:pt x="1089" y="1090"/>
                  </a:cubicBezTo>
                  <a:cubicBezTo>
                    <a:pt x="1080" y="1098"/>
                    <a:pt x="1080" y="1112"/>
                    <a:pt x="1089" y="1121"/>
                  </a:cubicBezTo>
                  <a:cubicBezTo>
                    <a:pt x="1151" y="1183"/>
                    <a:pt x="1151" y="1183"/>
                    <a:pt x="1151" y="1183"/>
                  </a:cubicBezTo>
                  <a:cubicBezTo>
                    <a:pt x="1155" y="1187"/>
                    <a:pt x="1161" y="1189"/>
                    <a:pt x="1166" y="1189"/>
                  </a:cubicBezTo>
                  <a:cubicBezTo>
                    <a:pt x="1172" y="1189"/>
                    <a:pt x="1178" y="1187"/>
                    <a:pt x="1182" y="1183"/>
                  </a:cubicBezTo>
                  <a:close/>
                  <a:moveTo>
                    <a:pt x="383" y="384"/>
                  </a:moveTo>
                  <a:cubicBezTo>
                    <a:pt x="392" y="376"/>
                    <a:pt x="392" y="362"/>
                    <a:pt x="383" y="353"/>
                  </a:cubicBezTo>
                  <a:cubicBezTo>
                    <a:pt x="321" y="291"/>
                    <a:pt x="321" y="291"/>
                    <a:pt x="321" y="291"/>
                  </a:cubicBezTo>
                  <a:cubicBezTo>
                    <a:pt x="313" y="282"/>
                    <a:pt x="299" y="282"/>
                    <a:pt x="290" y="291"/>
                  </a:cubicBezTo>
                  <a:cubicBezTo>
                    <a:pt x="281" y="300"/>
                    <a:pt x="281" y="314"/>
                    <a:pt x="290" y="322"/>
                  </a:cubicBezTo>
                  <a:cubicBezTo>
                    <a:pt x="352" y="384"/>
                    <a:pt x="352" y="384"/>
                    <a:pt x="352" y="384"/>
                  </a:cubicBezTo>
                  <a:cubicBezTo>
                    <a:pt x="357" y="389"/>
                    <a:pt x="362" y="391"/>
                    <a:pt x="368" y="391"/>
                  </a:cubicBezTo>
                  <a:cubicBezTo>
                    <a:pt x="373" y="391"/>
                    <a:pt x="379" y="389"/>
                    <a:pt x="383" y="384"/>
                  </a:cubicBezTo>
                  <a:close/>
                  <a:moveTo>
                    <a:pt x="1367" y="737"/>
                  </a:moveTo>
                  <a:cubicBezTo>
                    <a:pt x="1367" y="725"/>
                    <a:pt x="1357" y="715"/>
                    <a:pt x="1345" y="715"/>
                  </a:cubicBezTo>
                  <a:cubicBezTo>
                    <a:pt x="1257" y="715"/>
                    <a:pt x="1257" y="715"/>
                    <a:pt x="1257" y="715"/>
                  </a:cubicBezTo>
                  <a:cubicBezTo>
                    <a:pt x="1245" y="715"/>
                    <a:pt x="1235" y="725"/>
                    <a:pt x="1235" y="737"/>
                  </a:cubicBezTo>
                  <a:cubicBezTo>
                    <a:pt x="1235" y="749"/>
                    <a:pt x="1245" y="759"/>
                    <a:pt x="1257" y="759"/>
                  </a:cubicBezTo>
                  <a:cubicBezTo>
                    <a:pt x="1345" y="759"/>
                    <a:pt x="1345" y="759"/>
                    <a:pt x="1345" y="759"/>
                  </a:cubicBezTo>
                  <a:cubicBezTo>
                    <a:pt x="1357" y="759"/>
                    <a:pt x="1367" y="749"/>
                    <a:pt x="1367" y="737"/>
                  </a:cubicBezTo>
                  <a:close/>
                  <a:moveTo>
                    <a:pt x="237" y="737"/>
                  </a:moveTo>
                  <a:cubicBezTo>
                    <a:pt x="237" y="725"/>
                    <a:pt x="227" y="715"/>
                    <a:pt x="215" y="715"/>
                  </a:cubicBezTo>
                  <a:cubicBezTo>
                    <a:pt x="127" y="715"/>
                    <a:pt x="127" y="715"/>
                    <a:pt x="127" y="715"/>
                  </a:cubicBezTo>
                  <a:cubicBezTo>
                    <a:pt x="115" y="715"/>
                    <a:pt x="105" y="725"/>
                    <a:pt x="105" y="737"/>
                  </a:cubicBezTo>
                  <a:cubicBezTo>
                    <a:pt x="105" y="749"/>
                    <a:pt x="115" y="759"/>
                    <a:pt x="127" y="759"/>
                  </a:cubicBezTo>
                  <a:cubicBezTo>
                    <a:pt x="215" y="759"/>
                    <a:pt x="215" y="759"/>
                    <a:pt x="215" y="759"/>
                  </a:cubicBezTo>
                  <a:cubicBezTo>
                    <a:pt x="227" y="759"/>
                    <a:pt x="237" y="749"/>
                    <a:pt x="237" y="737"/>
                  </a:cubicBezTo>
                  <a:close/>
                  <a:moveTo>
                    <a:pt x="696" y="821"/>
                  </a:moveTo>
                  <a:cubicBezTo>
                    <a:pt x="657" y="804"/>
                    <a:pt x="636" y="765"/>
                    <a:pt x="639" y="726"/>
                  </a:cubicBezTo>
                  <a:cubicBezTo>
                    <a:pt x="639" y="722"/>
                    <a:pt x="637" y="718"/>
                    <a:pt x="633" y="716"/>
                  </a:cubicBezTo>
                  <a:cubicBezTo>
                    <a:pt x="625" y="713"/>
                    <a:pt x="625" y="713"/>
                    <a:pt x="625" y="713"/>
                  </a:cubicBezTo>
                  <a:cubicBezTo>
                    <a:pt x="620" y="710"/>
                    <a:pt x="614" y="714"/>
                    <a:pt x="613" y="719"/>
                  </a:cubicBezTo>
                  <a:cubicBezTo>
                    <a:pt x="473" y="1320"/>
                    <a:pt x="473" y="1320"/>
                    <a:pt x="473" y="1320"/>
                  </a:cubicBezTo>
                  <a:cubicBezTo>
                    <a:pt x="470" y="1330"/>
                    <a:pt x="484" y="1336"/>
                    <a:pt x="490" y="1327"/>
                  </a:cubicBezTo>
                  <a:cubicBezTo>
                    <a:pt x="826" y="810"/>
                    <a:pt x="826" y="810"/>
                    <a:pt x="826" y="810"/>
                  </a:cubicBezTo>
                  <a:cubicBezTo>
                    <a:pt x="829" y="806"/>
                    <a:pt x="827" y="799"/>
                    <a:pt x="821" y="796"/>
                  </a:cubicBezTo>
                  <a:cubicBezTo>
                    <a:pt x="814" y="793"/>
                    <a:pt x="814" y="793"/>
                    <a:pt x="814" y="793"/>
                  </a:cubicBezTo>
                  <a:cubicBezTo>
                    <a:pt x="810" y="792"/>
                    <a:pt x="806" y="793"/>
                    <a:pt x="803" y="796"/>
                  </a:cubicBezTo>
                  <a:cubicBezTo>
                    <a:pt x="778" y="826"/>
                    <a:pt x="735" y="837"/>
                    <a:pt x="696" y="821"/>
                  </a:cubicBezTo>
                  <a:close/>
                </a:path>
              </a:pathLst>
            </a:custGeom>
            <a:solidFill>
              <a:srgbClr val="006FC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552" name="Google Shape;552;p71"/>
            <p:cNvSpPr/>
            <p:nvPr/>
          </p:nvSpPr>
          <p:spPr>
            <a:xfrm>
              <a:off x="2128" y="448"/>
              <a:ext cx="3424" cy="3428"/>
            </a:xfrm>
            <a:custGeom>
              <a:avLst/>
              <a:gdLst/>
              <a:ahLst/>
              <a:cxnLst/>
              <a:rect l="l" t="t" r="r" b="b"/>
              <a:pathLst>
                <a:path w="1828" h="1828" extrusionOk="0">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moveTo>
                    <a:pt x="954" y="820"/>
                  </a:moveTo>
                  <a:cubicBezTo>
                    <a:pt x="992" y="836"/>
                    <a:pt x="1015" y="874"/>
                    <a:pt x="1011" y="913"/>
                  </a:cubicBezTo>
                  <a:cubicBezTo>
                    <a:pt x="1010" y="917"/>
                    <a:pt x="1013" y="921"/>
                    <a:pt x="1016" y="922"/>
                  </a:cubicBezTo>
                  <a:cubicBezTo>
                    <a:pt x="1024" y="926"/>
                    <a:pt x="1024" y="926"/>
                    <a:pt x="1024" y="926"/>
                  </a:cubicBezTo>
                  <a:cubicBezTo>
                    <a:pt x="1029" y="927"/>
                    <a:pt x="1035" y="925"/>
                    <a:pt x="1037" y="919"/>
                  </a:cubicBezTo>
                  <a:cubicBezTo>
                    <a:pt x="1177" y="330"/>
                    <a:pt x="1177" y="330"/>
                    <a:pt x="1177" y="330"/>
                  </a:cubicBezTo>
                  <a:cubicBezTo>
                    <a:pt x="1180" y="320"/>
                    <a:pt x="1166" y="315"/>
                    <a:pt x="1161" y="323"/>
                  </a:cubicBezTo>
                  <a:cubicBezTo>
                    <a:pt x="823" y="829"/>
                    <a:pt x="823" y="829"/>
                    <a:pt x="823" y="829"/>
                  </a:cubicBezTo>
                  <a:cubicBezTo>
                    <a:pt x="821" y="835"/>
                    <a:pt x="823" y="841"/>
                    <a:pt x="828" y="843"/>
                  </a:cubicBezTo>
                  <a:cubicBezTo>
                    <a:pt x="836" y="846"/>
                    <a:pt x="836" y="846"/>
                    <a:pt x="836" y="846"/>
                  </a:cubicBezTo>
                  <a:cubicBezTo>
                    <a:pt x="840" y="848"/>
                    <a:pt x="843" y="847"/>
                    <a:pt x="847" y="844"/>
                  </a:cubicBezTo>
                  <a:cubicBezTo>
                    <a:pt x="873" y="815"/>
                    <a:pt x="916" y="804"/>
                    <a:pt x="954" y="8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grpSp>
      <p:grpSp>
        <p:nvGrpSpPr>
          <p:cNvPr id="553" name="Google Shape;553;p71"/>
          <p:cNvGrpSpPr/>
          <p:nvPr/>
        </p:nvGrpSpPr>
        <p:grpSpPr>
          <a:xfrm>
            <a:off x="6100380" y="2869920"/>
            <a:ext cx="1028700" cy="1029653"/>
            <a:chOff x="1682" y="0"/>
            <a:chExt cx="4316" cy="4320"/>
          </a:xfrm>
        </p:grpSpPr>
        <p:sp>
          <p:nvSpPr>
            <p:cNvPr id="554" name="Google Shape;554;p71"/>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555" name="Google Shape;555;p71"/>
            <p:cNvSpPr/>
            <p:nvPr/>
          </p:nvSpPr>
          <p:spPr>
            <a:xfrm>
              <a:off x="4327" y="1346"/>
              <a:ext cx="4" cy="15"/>
            </a:xfrm>
            <a:custGeom>
              <a:avLst/>
              <a:gdLst/>
              <a:ahLst/>
              <a:cxnLst/>
              <a:rect l="l" t="t" r="r" b="b"/>
              <a:pathLst>
                <a:path w="2" h="8" extrusionOk="0">
                  <a:moveTo>
                    <a:pt x="0" y="0"/>
                  </a:moveTo>
                  <a:cubicBezTo>
                    <a:pt x="1" y="3"/>
                    <a:pt x="1" y="5"/>
                    <a:pt x="2" y="8"/>
                  </a:cubicBezTo>
                  <a:cubicBezTo>
                    <a:pt x="1" y="5"/>
                    <a:pt x="1" y="3"/>
                    <a:pt x="0" y="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556" name="Google Shape;556;p71"/>
            <p:cNvSpPr/>
            <p:nvPr/>
          </p:nvSpPr>
          <p:spPr>
            <a:xfrm>
              <a:off x="2092" y="407"/>
              <a:ext cx="3501" cy="3504"/>
            </a:xfrm>
            <a:custGeom>
              <a:avLst/>
              <a:gdLst/>
              <a:ahLst/>
              <a:cxnLst/>
              <a:rect l="l" t="t" r="r" b="b"/>
              <a:pathLst>
                <a:path w="1869" h="1869" extrusionOk="0">
                  <a:moveTo>
                    <a:pt x="1869" y="935"/>
                  </a:moveTo>
                  <a:cubicBezTo>
                    <a:pt x="1869" y="1080"/>
                    <a:pt x="1692" y="1209"/>
                    <a:pt x="1395" y="1279"/>
                  </a:cubicBezTo>
                  <a:cubicBezTo>
                    <a:pt x="1256" y="1311"/>
                    <a:pt x="1096" y="1329"/>
                    <a:pt x="935" y="1329"/>
                  </a:cubicBezTo>
                  <a:cubicBezTo>
                    <a:pt x="782" y="1329"/>
                    <a:pt x="631" y="1313"/>
                    <a:pt x="498" y="1284"/>
                  </a:cubicBezTo>
                  <a:cubicBezTo>
                    <a:pt x="352" y="1252"/>
                    <a:pt x="230" y="1204"/>
                    <a:pt x="143" y="1146"/>
                  </a:cubicBezTo>
                  <a:cubicBezTo>
                    <a:pt x="49" y="1084"/>
                    <a:pt x="0" y="1011"/>
                    <a:pt x="0" y="935"/>
                  </a:cubicBezTo>
                  <a:cubicBezTo>
                    <a:pt x="0" y="865"/>
                    <a:pt x="42" y="797"/>
                    <a:pt x="121" y="738"/>
                  </a:cubicBezTo>
                  <a:cubicBezTo>
                    <a:pt x="184" y="692"/>
                    <a:pt x="271" y="651"/>
                    <a:pt x="374" y="618"/>
                  </a:cubicBezTo>
                  <a:cubicBezTo>
                    <a:pt x="219" y="562"/>
                    <a:pt x="219" y="562"/>
                    <a:pt x="219" y="562"/>
                  </a:cubicBezTo>
                  <a:cubicBezTo>
                    <a:pt x="207" y="558"/>
                    <a:pt x="202" y="545"/>
                    <a:pt x="206" y="534"/>
                  </a:cubicBezTo>
                  <a:cubicBezTo>
                    <a:pt x="210" y="522"/>
                    <a:pt x="223" y="517"/>
                    <a:pt x="234" y="521"/>
                  </a:cubicBezTo>
                  <a:cubicBezTo>
                    <a:pt x="443" y="597"/>
                    <a:pt x="443" y="597"/>
                    <a:pt x="443" y="597"/>
                  </a:cubicBezTo>
                  <a:cubicBezTo>
                    <a:pt x="454" y="601"/>
                    <a:pt x="460" y="613"/>
                    <a:pt x="456" y="625"/>
                  </a:cubicBezTo>
                  <a:cubicBezTo>
                    <a:pt x="380" y="834"/>
                    <a:pt x="380" y="834"/>
                    <a:pt x="380" y="834"/>
                  </a:cubicBezTo>
                  <a:cubicBezTo>
                    <a:pt x="377" y="842"/>
                    <a:pt x="368" y="848"/>
                    <a:pt x="359" y="848"/>
                  </a:cubicBezTo>
                  <a:cubicBezTo>
                    <a:pt x="357" y="848"/>
                    <a:pt x="354" y="848"/>
                    <a:pt x="352" y="847"/>
                  </a:cubicBezTo>
                  <a:cubicBezTo>
                    <a:pt x="340" y="843"/>
                    <a:pt x="334" y="830"/>
                    <a:pt x="338" y="818"/>
                  </a:cubicBezTo>
                  <a:cubicBezTo>
                    <a:pt x="397" y="657"/>
                    <a:pt x="397" y="657"/>
                    <a:pt x="397" y="657"/>
                  </a:cubicBezTo>
                  <a:cubicBezTo>
                    <a:pt x="294" y="688"/>
                    <a:pt x="208" y="728"/>
                    <a:pt x="147" y="774"/>
                  </a:cubicBezTo>
                  <a:cubicBezTo>
                    <a:pt x="80" y="824"/>
                    <a:pt x="44" y="880"/>
                    <a:pt x="44" y="935"/>
                  </a:cubicBezTo>
                  <a:cubicBezTo>
                    <a:pt x="44" y="1012"/>
                    <a:pt x="111" y="1072"/>
                    <a:pt x="167" y="1110"/>
                  </a:cubicBezTo>
                  <a:cubicBezTo>
                    <a:pt x="250" y="1165"/>
                    <a:pt x="367" y="1210"/>
                    <a:pt x="507" y="1241"/>
                  </a:cubicBezTo>
                  <a:cubicBezTo>
                    <a:pt x="638" y="1270"/>
                    <a:pt x="785" y="1285"/>
                    <a:pt x="935" y="1285"/>
                  </a:cubicBezTo>
                  <a:cubicBezTo>
                    <a:pt x="1093" y="1285"/>
                    <a:pt x="1249" y="1268"/>
                    <a:pt x="1385" y="1236"/>
                  </a:cubicBezTo>
                  <a:cubicBezTo>
                    <a:pt x="1656" y="1172"/>
                    <a:pt x="1825" y="1057"/>
                    <a:pt x="1825" y="935"/>
                  </a:cubicBezTo>
                  <a:cubicBezTo>
                    <a:pt x="1825" y="808"/>
                    <a:pt x="1640" y="688"/>
                    <a:pt x="1352" y="627"/>
                  </a:cubicBezTo>
                  <a:cubicBezTo>
                    <a:pt x="1350" y="611"/>
                    <a:pt x="1348" y="596"/>
                    <a:pt x="1345" y="580"/>
                  </a:cubicBezTo>
                  <a:cubicBezTo>
                    <a:pt x="1346" y="580"/>
                    <a:pt x="1347" y="580"/>
                    <a:pt x="1347" y="581"/>
                  </a:cubicBezTo>
                  <a:cubicBezTo>
                    <a:pt x="1669" y="646"/>
                    <a:pt x="1869" y="782"/>
                    <a:pt x="1869" y="935"/>
                  </a:cubicBezTo>
                  <a:close/>
                  <a:moveTo>
                    <a:pt x="1476" y="823"/>
                  </a:moveTo>
                  <a:cubicBezTo>
                    <a:pt x="1467" y="814"/>
                    <a:pt x="1453" y="814"/>
                    <a:pt x="1445" y="823"/>
                  </a:cubicBezTo>
                  <a:cubicBezTo>
                    <a:pt x="1330" y="938"/>
                    <a:pt x="1330" y="938"/>
                    <a:pt x="1330" y="938"/>
                  </a:cubicBezTo>
                  <a:cubicBezTo>
                    <a:pt x="1330" y="937"/>
                    <a:pt x="1330" y="936"/>
                    <a:pt x="1330" y="935"/>
                  </a:cubicBezTo>
                  <a:cubicBezTo>
                    <a:pt x="1330" y="691"/>
                    <a:pt x="1291" y="461"/>
                    <a:pt x="1221" y="287"/>
                  </a:cubicBezTo>
                  <a:cubicBezTo>
                    <a:pt x="1149" y="107"/>
                    <a:pt x="1051" y="5"/>
                    <a:pt x="944" y="1"/>
                  </a:cubicBezTo>
                  <a:cubicBezTo>
                    <a:pt x="943" y="1"/>
                    <a:pt x="943" y="1"/>
                    <a:pt x="942" y="1"/>
                  </a:cubicBezTo>
                  <a:cubicBezTo>
                    <a:pt x="940" y="0"/>
                    <a:pt x="940" y="0"/>
                    <a:pt x="940" y="0"/>
                  </a:cubicBezTo>
                  <a:cubicBezTo>
                    <a:pt x="938" y="0"/>
                    <a:pt x="937" y="0"/>
                    <a:pt x="936" y="0"/>
                  </a:cubicBezTo>
                  <a:cubicBezTo>
                    <a:pt x="935" y="0"/>
                    <a:pt x="935" y="0"/>
                    <a:pt x="935" y="0"/>
                  </a:cubicBezTo>
                  <a:cubicBezTo>
                    <a:pt x="934" y="0"/>
                    <a:pt x="934" y="0"/>
                    <a:pt x="933" y="0"/>
                  </a:cubicBezTo>
                  <a:cubicBezTo>
                    <a:pt x="919" y="0"/>
                    <a:pt x="919" y="0"/>
                    <a:pt x="919" y="0"/>
                  </a:cubicBezTo>
                  <a:cubicBezTo>
                    <a:pt x="919" y="1"/>
                    <a:pt x="919" y="1"/>
                    <a:pt x="919" y="1"/>
                  </a:cubicBezTo>
                  <a:cubicBezTo>
                    <a:pt x="816" y="10"/>
                    <a:pt x="721" y="109"/>
                    <a:pt x="651" y="281"/>
                  </a:cubicBezTo>
                  <a:cubicBezTo>
                    <a:pt x="580" y="456"/>
                    <a:pt x="541" y="688"/>
                    <a:pt x="541" y="935"/>
                  </a:cubicBezTo>
                  <a:cubicBezTo>
                    <a:pt x="541" y="1029"/>
                    <a:pt x="546" y="1120"/>
                    <a:pt x="557" y="1206"/>
                  </a:cubicBezTo>
                  <a:cubicBezTo>
                    <a:pt x="572" y="1209"/>
                    <a:pt x="587" y="1212"/>
                    <a:pt x="603" y="1214"/>
                  </a:cubicBezTo>
                  <a:cubicBezTo>
                    <a:pt x="591" y="1125"/>
                    <a:pt x="585" y="1031"/>
                    <a:pt x="585" y="935"/>
                  </a:cubicBezTo>
                  <a:cubicBezTo>
                    <a:pt x="585" y="694"/>
                    <a:pt x="623" y="468"/>
                    <a:pt x="692" y="298"/>
                  </a:cubicBezTo>
                  <a:cubicBezTo>
                    <a:pt x="758" y="137"/>
                    <a:pt x="846" y="44"/>
                    <a:pt x="934" y="44"/>
                  </a:cubicBezTo>
                  <a:cubicBezTo>
                    <a:pt x="937" y="44"/>
                    <a:pt x="937" y="44"/>
                    <a:pt x="937" y="44"/>
                  </a:cubicBezTo>
                  <a:cubicBezTo>
                    <a:pt x="937" y="44"/>
                    <a:pt x="938" y="44"/>
                    <a:pt x="938" y="44"/>
                  </a:cubicBezTo>
                  <a:cubicBezTo>
                    <a:pt x="942" y="45"/>
                    <a:pt x="942" y="45"/>
                    <a:pt x="942" y="45"/>
                  </a:cubicBezTo>
                  <a:cubicBezTo>
                    <a:pt x="1029" y="48"/>
                    <a:pt x="1116" y="143"/>
                    <a:pt x="1180" y="303"/>
                  </a:cubicBezTo>
                  <a:cubicBezTo>
                    <a:pt x="1248" y="473"/>
                    <a:pt x="1286" y="697"/>
                    <a:pt x="1286" y="935"/>
                  </a:cubicBezTo>
                  <a:cubicBezTo>
                    <a:pt x="1286" y="939"/>
                    <a:pt x="1285" y="943"/>
                    <a:pt x="1285" y="947"/>
                  </a:cubicBezTo>
                  <a:cubicBezTo>
                    <a:pt x="1162" y="823"/>
                    <a:pt x="1162" y="823"/>
                    <a:pt x="1162" y="823"/>
                  </a:cubicBezTo>
                  <a:cubicBezTo>
                    <a:pt x="1153" y="815"/>
                    <a:pt x="1139" y="815"/>
                    <a:pt x="1130" y="823"/>
                  </a:cubicBezTo>
                  <a:cubicBezTo>
                    <a:pt x="1122" y="832"/>
                    <a:pt x="1122" y="846"/>
                    <a:pt x="1131" y="855"/>
                  </a:cubicBezTo>
                  <a:cubicBezTo>
                    <a:pt x="1288" y="1011"/>
                    <a:pt x="1288" y="1011"/>
                    <a:pt x="1288" y="1011"/>
                  </a:cubicBezTo>
                  <a:cubicBezTo>
                    <a:pt x="1292" y="1015"/>
                    <a:pt x="1298" y="1018"/>
                    <a:pt x="1303" y="1018"/>
                  </a:cubicBezTo>
                  <a:cubicBezTo>
                    <a:pt x="1303" y="1018"/>
                    <a:pt x="1303" y="1018"/>
                    <a:pt x="1304" y="1018"/>
                  </a:cubicBezTo>
                  <a:cubicBezTo>
                    <a:pt x="1309" y="1018"/>
                    <a:pt x="1315" y="1015"/>
                    <a:pt x="1319" y="1011"/>
                  </a:cubicBezTo>
                  <a:cubicBezTo>
                    <a:pt x="1476" y="854"/>
                    <a:pt x="1476" y="854"/>
                    <a:pt x="1476" y="854"/>
                  </a:cubicBezTo>
                  <a:cubicBezTo>
                    <a:pt x="1484" y="845"/>
                    <a:pt x="1484" y="831"/>
                    <a:pt x="1476" y="823"/>
                  </a:cubicBezTo>
                  <a:close/>
                  <a:moveTo>
                    <a:pt x="1125" y="1679"/>
                  </a:moveTo>
                  <a:cubicBezTo>
                    <a:pt x="1069" y="1772"/>
                    <a:pt x="1006" y="1822"/>
                    <a:pt x="941" y="1825"/>
                  </a:cubicBezTo>
                  <a:cubicBezTo>
                    <a:pt x="940" y="1825"/>
                    <a:pt x="939" y="1825"/>
                    <a:pt x="937" y="1825"/>
                  </a:cubicBezTo>
                  <a:cubicBezTo>
                    <a:pt x="937" y="1825"/>
                    <a:pt x="936" y="1825"/>
                    <a:pt x="936" y="1825"/>
                  </a:cubicBezTo>
                  <a:cubicBezTo>
                    <a:pt x="935" y="1825"/>
                    <a:pt x="935" y="1825"/>
                    <a:pt x="935" y="1825"/>
                  </a:cubicBezTo>
                  <a:cubicBezTo>
                    <a:pt x="935" y="1825"/>
                    <a:pt x="935" y="1825"/>
                    <a:pt x="935" y="1825"/>
                  </a:cubicBezTo>
                  <a:cubicBezTo>
                    <a:pt x="934" y="1825"/>
                    <a:pt x="934" y="1825"/>
                    <a:pt x="934" y="1825"/>
                  </a:cubicBezTo>
                  <a:cubicBezTo>
                    <a:pt x="934" y="1825"/>
                    <a:pt x="933" y="1825"/>
                    <a:pt x="933" y="1825"/>
                  </a:cubicBezTo>
                  <a:cubicBezTo>
                    <a:pt x="932" y="1825"/>
                    <a:pt x="930" y="1825"/>
                    <a:pt x="929" y="1825"/>
                  </a:cubicBezTo>
                  <a:cubicBezTo>
                    <a:pt x="842" y="1821"/>
                    <a:pt x="754" y="1727"/>
                    <a:pt x="690" y="1567"/>
                  </a:cubicBezTo>
                  <a:cubicBezTo>
                    <a:pt x="664" y="1502"/>
                    <a:pt x="643" y="1430"/>
                    <a:pt x="626" y="1351"/>
                  </a:cubicBezTo>
                  <a:cubicBezTo>
                    <a:pt x="610" y="1349"/>
                    <a:pt x="595" y="1347"/>
                    <a:pt x="580" y="1344"/>
                  </a:cubicBezTo>
                  <a:cubicBezTo>
                    <a:pt x="642" y="1652"/>
                    <a:pt x="773" y="1863"/>
                    <a:pt x="927" y="1869"/>
                  </a:cubicBezTo>
                  <a:cubicBezTo>
                    <a:pt x="929" y="1869"/>
                    <a:pt x="930" y="1869"/>
                    <a:pt x="932" y="1869"/>
                  </a:cubicBezTo>
                  <a:cubicBezTo>
                    <a:pt x="932" y="1869"/>
                    <a:pt x="932" y="1869"/>
                    <a:pt x="932" y="1869"/>
                  </a:cubicBezTo>
                  <a:cubicBezTo>
                    <a:pt x="933" y="1869"/>
                    <a:pt x="934" y="1869"/>
                    <a:pt x="935" y="1869"/>
                  </a:cubicBezTo>
                  <a:cubicBezTo>
                    <a:pt x="936" y="1869"/>
                    <a:pt x="936" y="1869"/>
                    <a:pt x="936" y="1869"/>
                  </a:cubicBezTo>
                  <a:cubicBezTo>
                    <a:pt x="936" y="1869"/>
                    <a:pt x="937" y="1869"/>
                    <a:pt x="938" y="1869"/>
                  </a:cubicBezTo>
                  <a:cubicBezTo>
                    <a:pt x="938" y="1869"/>
                    <a:pt x="938" y="1869"/>
                    <a:pt x="938" y="1869"/>
                  </a:cubicBezTo>
                  <a:cubicBezTo>
                    <a:pt x="940" y="1869"/>
                    <a:pt x="941" y="1869"/>
                    <a:pt x="943" y="1869"/>
                  </a:cubicBezTo>
                  <a:cubicBezTo>
                    <a:pt x="1023" y="1866"/>
                    <a:pt x="1099" y="1808"/>
                    <a:pt x="1163" y="1702"/>
                  </a:cubicBezTo>
                  <a:cubicBezTo>
                    <a:pt x="1218" y="1611"/>
                    <a:pt x="1261" y="1488"/>
                    <a:pt x="1290" y="1344"/>
                  </a:cubicBezTo>
                  <a:cubicBezTo>
                    <a:pt x="1275" y="1347"/>
                    <a:pt x="1260" y="1349"/>
                    <a:pt x="1244" y="1351"/>
                  </a:cubicBezTo>
                  <a:cubicBezTo>
                    <a:pt x="1216" y="1483"/>
                    <a:pt x="1175" y="1596"/>
                    <a:pt x="1125" y="1679"/>
                  </a:cubicBezTo>
                  <a:close/>
                </a:path>
              </a:pathLst>
            </a:custGeom>
            <a:solidFill>
              <a:srgbClr val="006FC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557" name="Google Shape;557;p71"/>
            <p:cNvSpPr/>
            <p:nvPr/>
          </p:nvSpPr>
          <p:spPr>
            <a:xfrm>
              <a:off x="3286" y="574"/>
              <a:ext cx="1125" cy="3176"/>
            </a:xfrm>
            <a:custGeom>
              <a:avLst/>
              <a:gdLst/>
              <a:ahLst/>
              <a:cxnLst/>
              <a:rect l="l" t="t" r="r" b="b"/>
              <a:pathLst>
                <a:path w="601" h="1694" extrusionOk="0">
                  <a:moveTo>
                    <a:pt x="562" y="1268"/>
                  </a:moveTo>
                  <a:cubicBezTo>
                    <a:pt x="510" y="1522"/>
                    <a:pt x="413" y="1694"/>
                    <a:pt x="301" y="1694"/>
                  </a:cubicBezTo>
                  <a:cubicBezTo>
                    <a:pt x="189" y="1694"/>
                    <a:pt x="92" y="1523"/>
                    <a:pt x="40" y="1269"/>
                  </a:cubicBezTo>
                  <a:cubicBezTo>
                    <a:pt x="116" y="1278"/>
                    <a:pt x="196" y="1283"/>
                    <a:pt x="276" y="1284"/>
                  </a:cubicBezTo>
                  <a:cubicBezTo>
                    <a:pt x="276" y="1284"/>
                    <a:pt x="276" y="1284"/>
                    <a:pt x="276" y="1284"/>
                  </a:cubicBezTo>
                  <a:cubicBezTo>
                    <a:pt x="298" y="1284"/>
                    <a:pt x="298" y="1284"/>
                    <a:pt x="298" y="1284"/>
                  </a:cubicBezTo>
                  <a:cubicBezTo>
                    <a:pt x="320" y="1284"/>
                    <a:pt x="320" y="1284"/>
                    <a:pt x="320" y="1284"/>
                  </a:cubicBezTo>
                  <a:cubicBezTo>
                    <a:pt x="320" y="1283"/>
                    <a:pt x="320" y="1283"/>
                    <a:pt x="320" y="1283"/>
                  </a:cubicBezTo>
                  <a:cubicBezTo>
                    <a:pt x="402" y="1283"/>
                    <a:pt x="484" y="1277"/>
                    <a:pt x="562" y="1268"/>
                  </a:cubicBezTo>
                  <a:close/>
                  <a:moveTo>
                    <a:pt x="468" y="791"/>
                  </a:moveTo>
                  <a:cubicBezTo>
                    <a:pt x="445" y="769"/>
                    <a:pt x="445" y="732"/>
                    <a:pt x="468" y="709"/>
                  </a:cubicBezTo>
                  <a:cubicBezTo>
                    <a:pt x="479" y="698"/>
                    <a:pt x="493" y="692"/>
                    <a:pt x="509" y="692"/>
                  </a:cubicBezTo>
                  <a:cubicBezTo>
                    <a:pt x="525" y="692"/>
                    <a:pt x="539" y="698"/>
                    <a:pt x="550" y="709"/>
                  </a:cubicBezTo>
                  <a:cubicBezTo>
                    <a:pt x="601" y="759"/>
                    <a:pt x="601" y="759"/>
                    <a:pt x="601" y="759"/>
                  </a:cubicBezTo>
                  <a:cubicBezTo>
                    <a:pt x="585" y="333"/>
                    <a:pt x="457" y="0"/>
                    <a:pt x="301" y="0"/>
                  </a:cubicBezTo>
                  <a:cubicBezTo>
                    <a:pt x="135" y="0"/>
                    <a:pt x="0" y="379"/>
                    <a:pt x="0" y="847"/>
                  </a:cubicBezTo>
                  <a:cubicBezTo>
                    <a:pt x="0" y="947"/>
                    <a:pt x="6" y="1044"/>
                    <a:pt x="17" y="1133"/>
                  </a:cubicBezTo>
                  <a:cubicBezTo>
                    <a:pt x="107" y="1145"/>
                    <a:pt x="202" y="1152"/>
                    <a:pt x="298" y="1152"/>
                  </a:cubicBezTo>
                  <a:cubicBezTo>
                    <a:pt x="396" y="1152"/>
                    <a:pt x="493" y="1145"/>
                    <a:pt x="585" y="1132"/>
                  </a:cubicBezTo>
                  <a:cubicBezTo>
                    <a:pt x="593" y="1066"/>
                    <a:pt x="599" y="996"/>
                    <a:pt x="601" y="924"/>
                  </a:cubicBezTo>
                  <a:lnTo>
                    <a:pt x="468" y="791"/>
                  </a:lnTo>
                  <a:close/>
                </a:path>
              </a:pathLst>
            </a:custGeom>
            <a:solidFill>
              <a:srgbClr val="2F549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grpSp>
      <p:grpSp>
        <p:nvGrpSpPr>
          <p:cNvPr id="558" name="Google Shape;558;p71"/>
          <p:cNvGrpSpPr/>
          <p:nvPr/>
        </p:nvGrpSpPr>
        <p:grpSpPr>
          <a:xfrm>
            <a:off x="8290730" y="2863064"/>
            <a:ext cx="1028700" cy="1029653"/>
            <a:chOff x="1682" y="0"/>
            <a:chExt cx="4316" cy="4320"/>
          </a:xfrm>
        </p:grpSpPr>
        <p:sp>
          <p:nvSpPr>
            <p:cNvPr id="559" name="Google Shape;559;p71"/>
            <p:cNvSpPr/>
            <p:nvPr/>
          </p:nvSpPr>
          <p:spPr>
            <a:xfrm>
              <a:off x="1682" y="0"/>
              <a:ext cx="4316" cy="432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560" name="Google Shape;560;p71"/>
            <p:cNvSpPr/>
            <p:nvPr/>
          </p:nvSpPr>
          <p:spPr>
            <a:xfrm>
              <a:off x="1847" y="431"/>
              <a:ext cx="3979" cy="3443"/>
            </a:xfrm>
            <a:custGeom>
              <a:avLst/>
              <a:gdLst/>
              <a:ahLst/>
              <a:cxnLst/>
              <a:rect l="l" t="t" r="r" b="b"/>
              <a:pathLst>
                <a:path w="2124" h="1836" extrusionOk="0">
                  <a:moveTo>
                    <a:pt x="512" y="503"/>
                  </a:moveTo>
                  <a:cubicBezTo>
                    <a:pt x="505" y="503"/>
                    <a:pt x="499" y="501"/>
                    <a:pt x="495" y="496"/>
                  </a:cubicBezTo>
                  <a:cubicBezTo>
                    <a:pt x="461" y="456"/>
                    <a:pt x="413" y="433"/>
                    <a:pt x="361" y="433"/>
                  </a:cubicBezTo>
                  <a:cubicBezTo>
                    <a:pt x="309" y="433"/>
                    <a:pt x="260" y="456"/>
                    <a:pt x="227" y="496"/>
                  </a:cubicBezTo>
                  <a:cubicBezTo>
                    <a:pt x="219" y="505"/>
                    <a:pt x="205" y="506"/>
                    <a:pt x="196" y="498"/>
                  </a:cubicBezTo>
                  <a:cubicBezTo>
                    <a:pt x="187" y="491"/>
                    <a:pt x="186" y="477"/>
                    <a:pt x="193" y="467"/>
                  </a:cubicBezTo>
                  <a:cubicBezTo>
                    <a:pt x="235" y="418"/>
                    <a:pt x="296" y="389"/>
                    <a:pt x="361" y="389"/>
                  </a:cubicBezTo>
                  <a:cubicBezTo>
                    <a:pt x="426" y="389"/>
                    <a:pt x="487" y="418"/>
                    <a:pt x="528" y="467"/>
                  </a:cubicBezTo>
                  <a:cubicBezTo>
                    <a:pt x="536" y="477"/>
                    <a:pt x="535" y="491"/>
                    <a:pt x="526" y="498"/>
                  </a:cubicBezTo>
                  <a:cubicBezTo>
                    <a:pt x="522" y="502"/>
                    <a:pt x="516" y="503"/>
                    <a:pt x="512" y="503"/>
                  </a:cubicBezTo>
                  <a:close/>
                  <a:moveTo>
                    <a:pt x="994" y="498"/>
                  </a:moveTo>
                  <a:cubicBezTo>
                    <a:pt x="1003" y="491"/>
                    <a:pt x="1004" y="477"/>
                    <a:pt x="996" y="467"/>
                  </a:cubicBezTo>
                  <a:cubicBezTo>
                    <a:pt x="955" y="418"/>
                    <a:pt x="894" y="389"/>
                    <a:pt x="829" y="389"/>
                  </a:cubicBezTo>
                  <a:cubicBezTo>
                    <a:pt x="764" y="389"/>
                    <a:pt x="703" y="418"/>
                    <a:pt x="661" y="467"/>
                  </a:cubicBezTo>
                  <a:cubicBezTo>
                    <a:pt x="654" y="477"/>
                    <a:pt x="655" y="491"/>
                    <a:pt x="664" y="498"/>
                  </a:cubicBezTo>
                  <a:cubicBezTo>
                    <a:pt x="673" y="506"/>
                    <a:pt x="687" y="505"/>
                    <a:pt x="695" y="496"/>
                  </a:cubicBezTo>
                  <a:cubicBezTo>
                    <a:pt x="728" y="456"/>
                    <a:pt x="777" y="433"/>
                    <a:pt x="829" y="433"/>
                  </a:cubicBezTo>
                  <a:cubicBezTo>
                    <a:pt x="881" y="433"/>
                    <a:pt x="929" y="456"/>
                    <a:pt x="963" y="496"/>
                  </a:cubicBezTo>
                  <a:cubicBezTo>
                    <a:pt x="967" y="501"/>
                    <a:pt x="973" y="503"/>
                    <a:pt x="980" y="503"/>
                  </a:cubicBezTo>
                  <a:cubicBezTo>
                    <a:pt x="985" y="503"/>
                    <a:pt x="990" y="502"/>
                    <a:pt x="994" y="498"/>
                  </a:cubicBezTo>
                  <a:close/>
                  <a:moveTo>
                    <a:pt x="1462" y="498"/>
                  </a:moveTo>
                  <a:cubicBezTo>
                    <a:pt x="1471" y="491"/>
                    <a:pt x="1472" y="477"/>
                    <a:pt x="1465" y="467"/>
                  </a:cubicBezTo>
                  <a:cubicBezTo>
                    <a:pt x="1423" y="418"/>
                    <a:pt x="1362" y="389"/>
                    <a:pt x="1297" y="389"/>
                  </a:cubicBezTo>
                  <a:cubicBezTo>
                    <a:pt x="1232" y="389"/>
                    <a:pt x="1171" y="418"/>
                    <a:pt x="1130" y="467"/>
                  </a:cubicBezTo>
                  <a:cubicBezTo>
                    <a:pt x="1122" y="477"/>
                    <a:pt x="1123" y="491"/>
                    <a:pt x="1132" y="498"/>
                  </a:cubicBezTo>
                  <a:cubicBezTo>
                    <a:pt x="1142" y="506"/>
                    <a:pt x="1155" y="505"/>
                    <a:pt x="1163" y="496"/>
                  </a:cubicBezTo>
                  <a:cubicBezTo>
                    <a:pt x="1197" y="456"/>
                    <a:pt x="1245" y="433"/>
                    <a:pt x="1297" y="433"/>
                  </a:cubicBezTo>
                  <a:cubicBezTo>
                    <a:pt x="1349" y="433"/>
                    <a:pt x="1398" y="456"/>
                    <a:pt x="1431" y="496"/>
                  </a:cubicBezTo>
                  <a:cubicBezTo>
                    <a:pt x="1435" y="501"/>
                    <a:pt x="1441" y="503"/>
                    <a:pt x="1448" y="503"/>
                  </a:cubicBezTo>
                  <a:cubicBezTo>
                    <a:pt x="1453" y="503"/>
                    <a:pt x="1458" y="502"/>
                    <a:pt x="1462" y="498"/>
                  </a:cubicBezTo>
                  <a:close/>
                  <a:moveTo>
                    <a:pt x="1930" y="498"/>
                  </a:moveTo>
                  <a:cubicBezTo>
                    <a:pt x="1939" y="491"/>
                    <a:pt x="1940" y="477"/>
                    <a:pt x="1933" y="467"/>
                  </a:cubicBezTo>
                  <a:cubicBezTo>
                    <a:pt x="1891" y="418"/>
                    <a:pt x="1830" y="389"/>
                    <a:pt x="1765" y="389"/>
                  </a:cubicBezTo>
                  <a:cubicBezTo>
                    <a:pt x="1700" y="389"/>
                    <a:pt x="1639" y="418"/>
                    <a:pt x="1598" y="467"/>
                  </a:cubicBezTo>
                  <a:cubicBezTo>
                    <a:pt x="1590" y="477"/>
                    <a:pt x="1591" y="491"/>
                    <a:pt x="1600" y="498"/>
                  </a:cubicBezTo>
                  <a:cubicBezTo>
                    <a:pt x="1610" y="506"/>
                    <a:pt x="1624" y="505"/>
                    <a:pt x="1631" y="496"/>
                  </a:cubicBezTo>
                  <a:cubicBezTo>
                    <a:pt x="1665" y="456"/>
                    <a:pt x="1713" y="433"/>
                    <a:pt x="1765" y="433"/>
                  </a:cubicBezTo>
                  <a:cubicBezTo>
                    <a:pt x="1817" y="433"/>
                    <a:pt x="1866" y="456"/>
                    <a:pt x="1899" y="496"/>
                  </a:cubicBezTo>
                  <a:cubicBezTo>
                    <a:pt x="1903" y="501"/>
                    <a:pt x="1910" y="503"/>
                    <a:pt x="1916" y="503"/>
                  </a:cubicBezTo>
                  <a:cubicBezTo>
                    <a:pt x="1921" y="503"/>
                    <a:pt x="1926" y="502"/>
                    <a:pt x="1930" y="498"/>
                  </a:cubicBezTo>
                  <a:close/>
                  <a:moveTo>
                    <a:pt x="760" y="304"/>
                  </a:moveTo>
                  <a:cubicBezTo>
                    <a:pt x="769" y="296"/>
                    <a:pt x="770" y="282"/>
                    <a:pt x="762" y="273"/>
                  </a:cubicBezTo>
                  <a:cubicBezTo>
                    <a:pt x="721" y="223"/>
                    <a:pt x="660" y="195"/>
                    <a:pt x="595" y="195"/>
                  </a:cubicBezTo>
                  <a:cubicBezTo>
                    <a:pt x="530" y="195"/>
                    <a:pt x="469" y="223"/>
                    <a:pt x="427" y="273"/>
                  </a:cubicBezTo>
                  <a:cubicBezTo>
                    <a:pt x="420" y="282"/>
                    <a:pt x="421" y="296"/>
                    <a:pt x="430" y="304"/>
                  </a:cubicBezTo>
                  <a:cubicBezTo>
                    <a:pt x="439" y="312"/>
                    <a:pt x="453" y="310"/>
                    <a:pt x="461" y="301"/>
                  </a:cubicBezTo>
                  <a:cubicBezTo>
                    <a:pt x="494" y="262"/>
                    <a:pt x="543" y="239"/>
                    <a:pt x="595" y="239"/>
                  </a:cubicBezTo>
                  <a:cubicBezTo>
                    <a:pt x="647" y="239"/>
                    <a:pt x="695" y="262"/>
                    <a:pt x="729" y="301"/>
                  </a:cubicBezTo>
                  <a:cubicBezTo>
                    <a:pt x="733" y="306"/>
                    <a:pt x="739" y="309"/>
                    <a:pt x="746" y="309"/>
                  </a:cubicBezTo>
                  <a:cubicBezTo>
                    <a:pt x="751" y="309"/>
                    <a:pt x="756" y="307"/>
                    <a:pt x="760" y="304"/>
                  </a:cubicBezTo>
                  <a:close/>
                  <a:moveTo>
                    <a:pt x="1228" y="304"/>
                  </a:moveTo>
                  <a:cubicBezTo>
                    <a:pt x="1237" y="296"/>
                    <a:pt x="1238" y="282"/>
                    <a:pt x="1230" y="273"/>
                  </a:cubicBezTo>
                  <a:cubicBezTo>
                    <a:pt x="1189" y="223"/>
                    <a:pt x="1128" y="195"/>
                    <a:pt x="1063" y="195"/>
                  </a:cubicBezTo>
                  <a:cubicBezTo>
                    <a:pt x="998" y="195"/>
                    <a:pt x="937" y="223"/>
                    <a:pt x="896" y="273"/>
                  </a:cubicBezTo>
                  <a:cubicBezTo>
                    <a:pt x="888" y="282"/>
                    <a:pt x="889" y="296"/>
                    <a:pt x="898" y="304"/>
                  </a:cubicBezTo>
                  <a:cubicBezTo>
                    <a:pt x="908" y="312"/>
                    <a:pt x="921" y="310"/>
                    <a:pt x="929" y="301"/>
                  </a:cubicBezTo>
                  <a:cubicBezTo>
                    <a:pt x="963" y="262"/>
                    <a:pt x="1011" y="239"/>
                    <a:pt x="1063" y="239"/>
                  </a:cubicBezTo>
                  <a:cubicBezTo>
                    <a:pt x="1115" y="239"/>
                    <a:pt x="1163" y="262"/>
                    <a:pt x="1197" y="301"/>
                  </a:cubicBezTo>
                  <a:cubicBezTo>
                    <a:pt x="1201" y="306"/>
                    <a:pt x="1207" y="309"/>
                    <a:pt x="1214" y="309"/>
                  </a:cubicBezTo>
                  <a:cubicBezTo>
                    <a:pt x="1219" y="309"/>
                    <a:pt x="1224" y="307"/>
                    <a:pt x="1228" y="304"/>
                  </a:cubicBezTo>
                  <a:close/>
                  <a:moveTo>
                    <a:pt x="1696" y="304"/>
                  </a:moveTo>
                  <a:cubicBezTo>
                    <a:pt x="1705" y="296"/>
                    <a:pt x="1706" y="282"/>
                    <a:pt x="1699" y="273"/>
                  </a:cubicBezTo>
                  <a:cubicBezTo>
                    <a:pt x="1657" y="223"/>
                    <a:pt x="1596" y="195"/>
                    <a:pt x="1531" y="195"/>
                  </a:cubicBezTo>
                  <a:cubicBezTo>
                    <a:pt x="1466" y="195"/>
                    <a:pt x="1405" y="223"/>
                    <a:pt x="1364" y="273"/>
                  </a:cubicBezTo>
                  <a:cubicBezTo>
                    <a:pt x="1356" y="282"/>
                    <a:pt x="1357" y="296"/>
                    <a:pt x="1366" y="304"/>
                  </a:cubicBezTo>
                  <a:cubicBezTo>
                    <a:pt x="1376" y="312"/>
                    <a:pt x="1389" y="310"/>
                    <a:pt x="1397" y="301"/>
                  </a:cubicBezTo>
                  <a:cubicBezTo>
                    <a:pt x="1431" y="262"/>
                    <a:pt x="1479" y="239"/>
                    <a:pt x="1531" y="239"/>
                  </a:cubicBezTo>
                  <a:cubicBezTo>
                    <a:pt x="1583" y="239"/>
                    <a:pt x="1632" y="262"/>
                    <a:pt x="1665" y="301"/>
                  </a:cubicBezTo>
                  <a:cubicBezTo>
                    <a:pt x="1669" y="306"/>
                    <a:pt x="1675" y="309"/>
                    <a:pt x="1682" y="309"/>
                  </a:cubicBezTo>
                  <a:cubicBezTo>
                    <a:pt x="1687" y="309"/>
                    <a:pt x="1692" y="307"/>
                    <a:pt x="1696" y="304"/>
                  </a:cubicBezTo>
                  <a:close/>
                  <a:moveTo>
                    <a:pt x="994" y="109"/>
                  </a:moveTo>
                  <a:cubicBezTo>
                    <a:pt x="1003" y="101"/>
                    <a:pt x="1004" y="88"/>
                    <a:pt x="996" y="78"/>
                  </a:cubicBezTo>
                  <a:cubicBezTo>
                    <a:pt x="955" y="29"/>
                    <a:pt x="894" y="0"/>
                    <a:pt x="829" y="0"/>
                  </a:cubicBezTo>
                  <a:cubicBezTo>
                    <a:pt x="764" y="0"/>
                    <a:pt x="703" y="29"/>
                    <a:pt x="661" y="78"/>
                  </a:cubicBezTo>
                  <a:cubicBezTo>
                    <a:pt x="654" y="88"/>
                    <a:pt x="655" y="101"/>
                    <a:pt x="664" y="109"/>
                  </a:cubicBezTo>
                  <a:cubicBezTo>
                    <a:pt x="673" y="117"/>
                    <a:pt x="687" y="116"/>
                    <a:pt x="695" y="107"/>
                  </a:cubicBezTo>
                  <a:cubicBezTo>
                    <a:pt x="728" y="67"/>
                    <a:pt x="777" y="44"/>
                    <a:pt x="829" y="44"/>
                  </a:cubicBezTo>
                  <a:cubicBezTo>
                    <a:pt x="881" y="44"/>
                    <a:pt x="929" y="67"/>
                    <a:pt x="963" y="107"/>
                  </a:cubicBezTo>
                  <a:cubicBezTo>
                    <a:pt x="967" y="112"/>
                    <a:pt x="973" y="114"/>
                    <a:pt x="980" y="114"/>
                  </a:cubicBezTo>
                  <a:cubicBezTo>
                    <a:pt x="985" y="114"/>
                    <a:pt x="990" y="113"/>
                    <a:pt x="994" y="109"/>
                  </a:cubicBezTo>
                  <a:close/>
                  <a:moveTo>
                    <a:pt x="1462" y="109"/>
                  </a:moveTo>
                  <a:cubicBezTo>
                    <a:pt x="1471" y="101"/>
                    <a:pt x="1472" y="88"/>
                    <a:pt x="1465" y="78"/>
                  </a:cubicBezTo>
                  <a:cubicBezTo>
                    <a:pt x="1423" y="29"/>
                    <a:pt x="1362" y="0"/>
                    <a:pt x="1297" y="0"/>
                  </a:cubicBezTo>
                  <a:cubicBezTo>
                    <a:pt x="1232" y="0"/>
                    <a:pt x="1171" y="29"/>
                    <a:pt x="1130" y="78"/>
                  </a:cubicBezTo>
                  <a:cubicBezTo>
                    <a:pt x="1122" y="88"/>
                    <a:pt x="1123" y="101"/>
                    <a:pt x="1132" y="109"/>
                  </a:cubicBezTo>
                  <a:cubicBezTo>
                    <a:pt x="1142" y="117"/>
                    <a:pt x="1155" y="116"/>
                    <a:pt x="1163" y="107"/>
                  </a:cubicBezTo>
                  <a:cubicBezTo>
                    <a:pt x="1197" y="67"/>
                    <a:pt x="1245" y="44"/>
                    <a:pt x="1297" y="44"/>
                  </a:cubicBezTo>
                  <a:cubicBezTo>
                    <a:pt x="1349" y="44"/>
                    <a:pt x="1398" y="67"/>
                    <a:pt x="1431" y="107"/>
                  </a:cubicBezTo>
                  <a:cubicBezTo>
                    <a:pt x="1435" y="112"/>
                    <a:pt x="1441" y="114"/>
                    <a:pt x="1448" y="114"/>
                  </a:cubicBezTo>
                  <a:cubicBezTo>
                    <a:pt x="1453" y="114"/>
                    <a:pt x="1458" y="113"/>
                    <a:pt x="1462" y="109"/>
                  </a:cubicBezTo>
                  <a:close/>
                  <a:moveTo>
                    <a:pt x="2060" y="662"/>
                  </a:moveTo>
                  <a:cubicBezTo>
                    <a:pt x="2018" y="612"/>
                    <a:pt x="1957" y="584"/>
                    <a:pt x="1893" y="584"/>
                  </a:cubicBezTo>
                  <a:cubicBezTo>
                    <a:pt x="1839" y="584"/>
                    <a:pt x="1788" y="603"/>
                    <a:pt x="1749" y="638"/>
                  </a:cubicBezTo>
                  <a:cubicBezTo>
                    <a:pt x="1760" y="647"/>
                    <a:pt x="1771" y="657"/>
                    <a:pt x="1781" y="667"/>
                  </a:cubicBezTo>
                  <a:cubicBezTo>
                    <a:pt x="1781" y="667"/>
                    <a:pt x="1781" y="668"/>
                    <a:pt x="1781" y="668"/>
                  </a:cubicBezTo>
                  <a:cubicBezTo>
                    <a:pt x="1813" y="642"/>
                    <a:pt x="1852" y="628"/>
                    <a:pt x="1893" y="628"/>
                  </a:cubicBezTo>
                  <a:cubicBezTo>
                    <a:pt x="1944" y="628"/>
                    <a:pt x="1993" y="651"/>
                    <a:pt x="2026" y="690"/>
                  </a:cubicBezTo>
                  <a:cubicBezTo>
                    <a:pt x="2031" y="695"/>
                    <a:pt x="2037" y="698"/>
                    <a:pt x="2043" y="698"/>
                  </a:cubicBezTo>
                  <a:cubicBezTo>
                    <a:pt x="2048" y="698"/>
                    <a:pt x="2053" y="696"/>
                    <a:pt x="2057" y="693"/>
                  </a:cubicBezTo>
                  <a:cubicBezTo>
                    <a:pt x="2067" y="685"/>
                    <a:pt x="2068" y="671"/>
                    <a:pt x="2060" y="662"/>
                  </a:cubicBezTo>
                  <a:close/>
                  <a:moveTo>
                    <a:pt x="377" y="638"/>
                  </a:moveTo>
                  <a:cubicBezTo>
                    <a:pt x="338" y="603"/>
                    <a:pt x="287" y="584"/>
                    <a:pt x="233" y="584"/>
                  </a:cubicBezTo>
                  <a:cubicBezTo>
                    <a:pt x="169" y="584"/>
                    <a:pt x="108" y="612"/>
                    <a:pt x="66" y="662"/>
                  </a:cubicBezTo>
                  <a:cubicBezTo>
                    <a:pt x="58" y="671"/>
                    <a:pt x="59" y="685"/>
                    <a:pt x="69" y="693"/>
                  </a:cubicBezTo>
                  <a:cubicBezTo>
                    <a:pt x="78" y="701"/>
                    <a:pt x="92" y="699"/>
                    <a:pt x="100" y="690"/>
                  </a:cubicBezTo>
                  <a:cubicBezTo>
                    <a:pt x="133" y="651"/>
                    <a:pt x="182" y="628"/>
                    <a:pt x="233" y="628"/>
                  </a:cubicBezTo>
                  <a:cubicBezTo>
                    <a:pt x="274" y="628"/>
                    <a:pt x="313" y="642"/>
                    <a:pt x="344" y="667"/>
                  </a:cubicBezTo>
                  <a:cubicBezTo>
                    <a:pt x="355" y="657"/>
                    <a:pt x="366" y="647"/>
                    <a:pt x="377" y="638"/>
                  </a:cubicBezTo>
                  <a:close/>
                  <a:moveTo>
                    <a:pt x="2052" y="1567"/>
                  </a:moveTo>
                  <a:cubicBezTo>
                    <a:pt x="2030" y="1534"/>
                    <a:pt x="2004" y="1506"/>
                    <a:pt x="1974" y="1492"/>
                  </a:cubicBezTo>
                  <a:cubicBezTo>
                    <a:pt x="1885" y="1451"/>
                    <a:pt x="1720" y="1449"/>
                    <a:pt x="1720" y="1449"/>
                  </a:cubicBezTo>
                  <a:cubicBezTo>
                    <a:pt x="1720" y="1449"/>
                    <a:pt x="1614" y="1537"/>
                    <a:pt x="1533" y="1602"/>
                  </a:cubicBezTo>
                  <a:cubicBezTo>
                    <a:pt x="1530" y="1604"/>
                    <a:pt x="1527" y="1604"/>
                    <a:pt x="1524" y="1602"/>
                  </a:cubicBezTo>
                  <a:cubicBezTo>
                    <a:pt x="1464" y="1555"/>
                    <a:pt x="1337" y="1449"/>
                    <a:pt x="1337" y="1449"/>
                  </a:cubicBezTo>
                  <a:cubicBezTo>
                    <a:pt x="1337" y="1449"/>
                    <a:pt x="1197" y="1451"/>
                    <a:pt x="1105" y="1483"/>
                  </a:cubicBezTo>
                  <a:cubicBezTo>
                    <a:pt x="1123" y="1499"/>
                    <a:pt x="1139" y="1519"/>
                    <a:pt x="1155" y="1543"/>
                  </a:cubicBezTo>
                  <a:cubicBezTo>
                    <a:pt x="1208" y="1621"/>
                    <a:pt x="1235" y="1714"/>
                    <a:pt x="1235" y="1811"/>
                  </a:cubicBezTo>
                  <a:cubicBezTo>
                    <a:pt x="1235" y="1814"/>
                    <a:pt x="1235" y="1814"/>
                    <a:pt x="1235" y="1814"/>
                  </a:cubicBezTo>
                  <a:cubicBezTo>
                    <a:pt x="1235" y="1821"/>
                    <a:pt x="1234" y="1829"/>
                    <a:pt x="1231" y="1836"/>
                  </a:cubicBezTo>
                  <a:cubicBezTo>
                    <a:pt x="2102" y="1836"/>
                    <a:pt x="2102" y="1836"/>
                    <a:pt x="2102" y="1836"/>
                  </a:cubicBezTo>
                  <a:cubicBezTo>
                    <a:pt x="2114" y="1836"/>
                    <a:pt x="2124" y="1826"/>
                    <a:pt x="2124" y="1814"/>
                  </a:cubicBezTo>
                  <a:cubicBezTo>
                    <a:pt x="2124" y="1811"/>
                    <a:pt x="2124" y="1811"/>
                    <a:pt x="2124" y="1811"/>
                  </a:cubicBezTo>
                  <a:cubicBezTo>
                    <a:pt x="2124" y="1724"/>
                    <a:pt x="2100" y="1639"/>
                    <a:pt x="2052" y="1567"/>
                  </a:cubicBezTo>
                  <a:close/>
                  <a:moveTo>
                    <a:pt x="1191" y="1811"/>
                  </a:moveTo>
                  <a:cubicBezTo>
                    <a:pt x="1191" y="1724"/>
                    <a:pt x="1167" y="1639"/>
                    <a:pt x="1119" y="1567"/>
                  </a:cubicBezTo>
                  <a:cubicBezTo>
                    <a:pt x="1097" y="1534"/>
                    <a:pt x="1071" y="1506"/>
                    <a:pt x="1042" y="1492"/>
                  </a:cubicBezTo>
                  <a:cubicBezTo>
                    <a:pt x="952" y="1451"/>
                    <a:pt x="787" y="1449"/>
                    <a:pt x="787" y="1449"/>
                  </a:cubicBezTo>
                  <a:cubicBezTo>
                    <a:pt x="787" y="1449"/>
                    <a:pt x="787" y="1449"/>
                    <a:pt x="787" y="1449"/>
                  </a:cubicBezTo>
                  <a:cubicBezTo>
                    <a:pt x="787" y="1449"/>
                    <a:pt x="722" y="1541"/>
                    <a:pt x="592" y="1541"/>
                  </a:cubicBezTo>
                  <a:cubicBezTo>
                    <a:pt x="599" y="1541"/>
                    <a:pt x="599" y="1541"/>
                    <a:pt x="599" y="1541"/>
                  </a:cubicBezTo>
                  <a:cubicBezTo>
                    <a:pt x="469" y="1541"/>
                    <a:pt x="404" y="1449"/>
                    <a:pt x="404" y="1449"/>
                  </a:cubicBezTo>
                  <a:cubicBezTo>
                    <a:pt x="404" y="1449"/>
                    <a:pt x="404" y="1449"/>
                    <a:pt x="404" y="1449"/>
                  </a:cubicBezTo>
                  <a:cubicBezTo>
                    <a:pt x="404" y="1449"/>
                    <a:pt x="239" y="1451"/>
                    <a:pt x="150" y="1492"/>
                  </a:cubicBezTo>
                  <a:cubicBezTo>
                    <a:pt x="120" y="1506"/>
                    <a:pt x="94" y="1534"/>
                    <a:pt x="72" y="1567"/>
                  </a:cubicBezTo>
                  <a:cubicBezTo>
                    <a:pt x="24" y="1639"/>
                    <a:pt x="0" y="1724"/>
                    <a:pt x="0" y="1811"/>
                  </a:cubicBezTo>
                  <a:cubicBezTo>
                    <a:pt x="0" y="1814"/>
                    <a:pt x="0" y="1814"/>
                    <a:pt x="0" y="1814"/>
                  </a:cubicBezTo>
                  <a:cubicBezTo>
                    <a:pt x="0" y="1826"/>
                    <a:pt x="10" y="1836"/>
                    <a:pt x="22" y="1836"/>
                  </a:cubicBezTo>
                  <a:cubicBezTo>
                    <a:pt x="1169" y="1836"/>
                    <a:pt x="1169" y="1836"/>
                    <a:pt x="1169" y="1836"/>
                  </a:cubicBezTo>
                  <a:cubicBezTo>
                    <a:pt x="1181" y="1836"/>
                    <a:pt x="1191" y="1826"/>
                    <a:pt x="1191" y="1814"/>
                  </a:cubicBezTo>
                  <a:lnTo>
                    <a:pt x="1191" y="1811"/>
                  </a:lnTo>
                  <a:close/>
                  <a:moveTo>
                    <a:pt x="1228" y="693"/>
                  </a:moveTo>
                  <a:cubicBezTo>
                    <a:pt x="1237" y="685"/>
                    <a:pt x="1238" y="671"/>
                    <a:pt x="1230" y="662"/>
                  </a:cubicBezTo>
                  <a:cubicBezTo>
                    <a:pt x="1189" y="612"/>
                    <a:pt x="1128" y="584"/>
                    <a:pt x="1063" y="584"/>
                  </a:cubicBezTo>
                  <a:cubicBezTo>
                    <a:pt x="998" y="584"/>
                    <a:pt x="937" y="612"/>
                    <a:pt x="896" y="662"/>
                  </a:cubicBezTo>
                  <a:cubicBezTo>
                    <a:pt x="888" y="671"/>
                    <a:pt x="889" y="685"/>
                    <a:pt x="898" y="693"/>
                  </a:cubicBezTo>
                  <a:cubicBezTo>
                    <a:pt x="908" y="701"/>
                    <a:pt x="921" y="699"/>
                    <a:pt x="929" y="690"/>
                  </a:cubicBezTo>
                  <a:cubicBezTo>
                    <a:pt x="963" y="651"/>
                    <a:pt x="1011" y="628"/>
                    <a:pt x="1063" y="628"/>
                  </a:cubicBezTo>
                  <a:cubicBezTo>
                    <a:pt x="1115" y="628"/>
                    <a:pt x="1163" y="651"/>
                    <a:pt x="1197" y="690"/>
                  </a:cubicBezTo>
                  <a:cubicBezTo>
                    <a:pt x="1201" y="695"/>
                    <a:pt x="1207" y="698"/>
                    <a:pt x="1214" y="698"/>
                  </a:cubicBezTo>
                  <a:cubicBezTo>
                    <a:pt x="1219" y="698"/>
                    <a:pt x="1224" y="696"/>
                    <a:pt x="1228" y="693"/>
                  </a:cubicBezTo>
                  <a:close/>
                  <a:moveTo>
                    <a:pt x="1255" y="1157"/>
                  </a:moveTo>
                  <a:cubicBezTo>
                    <a:pt x="1275" y="1207"/>
                    <a:pt x="1328" y="1336"/>
                    <a:pt x="1356" y="1362"/>
                  </a:cubicBezTo>
                  <a:cubicBezTo>
                    <a:pt x="1358" y="1363"/>
                    <a:pt x="1361" y="1365"/>
                    <a:pt x="1363" y="1367"/>
                  </a:cubicBezTo>
                  <a:cubicBezTo>
                    <a:pt x="1363" y="1414"/>
                    <a:pt x="1363" y="1414"/>
                    <a:pt x="1363" y="1414"/>
                  </a:cubicBezTo>
                  <a:cubicBezTo>
                    <a:pt x="1365" y="1415"/>
                    <a:pt x="1365" y="1415"/>
                    <a:pt x="1365" y="1415"/>
                  </a:cubicBezTo>
                  <a:cubicBezTo>
                    <a:pt x="1365" y="1416"/>
                    <a:pt x="1383" y="1430"/>
                    <a:pt x="1407" y="1450"/>
                  </a:cubicBezTo>
                  <a:cubicBezTo>
                    <a:pt x="1407" y="1399"/>
                    <a:pt x="1407" y="1399"/>
                    <a:pt x="1407" y="1399"/>
                  </a:cubicBezTo>
                  <a:cubicBezTo>
                    <a:pt x="1444" y="1422"/>
                    <a:pt x="1492" y="1445"/>
                    <a:pt x="1528" y="1445"/>
                  </a:cubicBezTo>
                  <a:cubicBezTo>
                    <a:pt x="1565" y="1445"/>
                    <a:pt x="1613" y="1422"/>
                    <a:pt x="1649" y="1399"/>
                  </a:cubicBezTo>
                  <a:cubicBezTo>
                    <a:pt x="1649" y="1450"/>
                    <a:pt x="1649" y="1450"/>
                    <a:pt x="1649" y="1450"/>
                  </a:cubicBezTo>
                  <a:cubicBezTo>
                    <a:pt x="1675" y="1430"/>
                    <a:pt x="1692" y="1415"/>
                    <a:pt x="1692" y="1415"/>
                  </a:cubicBezTo>
                  <a:cubicBezTo>
                    <a:pt x="1693" y="1414"/>
                    <a:pt x="1693" y="1414"/>
                    <a:pt x="1693" y="1414"/>
                  </a:cubicBezTo>
                  <a:cubicBezTo>
                    <a:pt x="1693" y="1368"/>
                    <a:pt x="1693" y="1368"/>
                    <a:pt x="1693" y="1368"/>
                  </a:cubicBezTo>
                  <a:cubicBezTo>
                    <a:pt x="1696" y="1365"/>
                    <a:pt x="1699" y="1363"/>
                    <a:pt x="1701" y="1362"/>
                  </a:cubicBezTo>
                  <a:cubicBezTo>
                    <a:pt x="1729" y="1336"/>
                    <a:pt x="1782" y="1207"/>
                    <a:pt x="1802" y="1157"/>
                  </a:cubicBezTo>
                  <a:cubicBezTo>
                    <a:pt x="1837" y="1135"/>
                    <a:pt x="1846" y="1097"/>
                    <a:pt x="1849" y="1081"/>
                  </a:cubicBezTo>
                  <a:cubicBezTo>
                    <a:pt x="1849" y="1079"/>
                    <a:pt x="1849" y="1078"/>
                    <a:pt x="1849" y="1076"/>
                  </a:cubicBezTo>
                  <a:cubicBezTo>
                    <a:pt x="1796" y="1101"/>
                    <a:pt x="1796" y="1101"/>
                    <a:pt x="1796" y="1101"/>
                  </a:cubicBezTo>
                  <a:cubicBezTo>
                    <a:pt x="1791" y="1109"/>
                    <a:pt x="1784" y="1117"/>
                    <a:pt x="1774" y="1122"/>
                  </a:cubicBezTo>
                  <a:cubicBezTo>
                    <a:pt x="1769" y="1124"/>
                    <a:pt x="1766" y="1129"/>
                    <a:pt x="1764" y="1134"/>
                  </a:cubicBezTo>
                  <a:cubicBezTo>
                    <a:pt x="1731" y="1217"/>
                    <a:pt x="1687" y="1315"/>
                    <a:pt x="1671" y="1329"/>
                  </a:cubicBezTo>
                  <a:cubicBezTo>
                    <a:pt x="1644" y="1353"/>
                    <a:pt x="1568" y="1401"/>
                    <a:pt x="1528" y="1401"/>
                  </a:cubicBezTo>
                  <a:cubicBezTo>
                    <a:pt x="1489" y="1401"/>
                    <a:pt x="1413" y="1353"/>
                    <a:pt x="1385" y="1329"/>
                  </a:cubicBezTo>
                  <a:cubicBezTo>
                    <a:pt x="1370" y="1315"/>
                    <a:pt x="1326" y="1217"/>
                    <a:pt x="1293" y="1134"/>
                  </a:cubicBezTo>
                  <a:cubicBezTo>
                    <a:pt x="1291" y="1129"/>
                    <a:pt x="1287" y="1124"/>
                    <a:pt x="1283" y="1122"/>
                  </a:cubicBezTo>
                  <a:cubicBezTo>
                    <a:pt x="1273" y="1117"/>
                    <a:pt x="1266" y="1109"/>
                    <a:pt x="1261" y="1101"/>
                  </a:cubicBezTo>
                  <a:cubicBezTo>
                    <a:pt x="1208" y="1076"/>
                    <a:pt x="1208" y="1076"/>
                    <a:pt x="1208" y="1076"/>
                  </a:cubicBezTo>
                  <a:cubicBezTo>
                    <a:pt x="1208" y="1078"/>
                    <a:pt x="1208" y="1080"/>
                    <a:pt x="1208" y="1083"/>
                  </a:cubicBezTo>
                  <a:cubicBezTo>
                    <a:pt x="1212" y="1102"/>
                    <a:pt x="1222" y="1136"/>
                    <a:pt x="1255" y="1157"/>
                  </a:cubicBezTo>
                  <a:close/>
                  <a:moveTo>
                    <a:pt x="322" y="1157"/>
                  </a:moveTo>
                  <a:cubicBezTo>
                    <a:pt x="342" y="1207"/>
                    <a:pt x="395" y="1336"/>
                    <a:pt x="423" y="1362"/>
                  </a:cubicBezTo>
                  <a:cubicBezTo>
                    <a:pt x="425" y="1363"/>
                    <a:pt x="428" y="1365"/>
                    <a:pt x="431" y="1368"/>
                  </a:cubicBezTo>
                  <a:cubicBezTo>
                    <a:pt x="431" y="1411"/>
                    <a:pt x="431" y="1411"/>
                    <a:pt x="431" y="1411"/>
                  </a:cubicBezTo>
                  <a:cubicBezTo>
                    <a:pt x="440" y="1423"/>
                    <a:pt x="440" y="1423"/>
                    <a:pt x="440" y="1423"/>
                  </a:cubicBezTo>
                  <a:cubicBezTo>
                    <a:pt x="441" y="1425"/>
                    <a:pt x="452" y="1440"/>
                    <a:pt x="475" y="1457"/>
                  </a:cubicBezTo>
                  <a:cubicBezTo>
                    <a:pt x="475" y="1399"/>
                    <a:pt x="475" y="1399"/>
                    <a:pt x="475" y="1399"/>
                  </a:cubicBezTo>
                  <a:cubicBezTo>
                    <a:pt x="511" y="1422"/>
                    <a:pt x="559" y="1445"/>
                    <a:pt x="595" y="1445"/>
                  </a:cubicBezTo>
                  <a:cubicBezTo>
                    <a:pt x="632" y="1445"/>
                    <a:pt x="680" y="1422"/>
                    <a:pt x="717" y="1399"/>
                  </a:cubicBezTo>
                  <a:cubicBezTo>
                    <a:pt x="717" y="1457"/>
                    <a:pt x="717" y="1457"/>
                    <a:pt x="717" y="1457"/>
                  </a:cubicBezTo>
                  <a:cubicBezTo>
                    <a:pt x="740" y="1440"/>
                    <a:pt x="751" y="1424"/>
                    <a:pt x="751" y="1423"/>
                  </a:cubicBezTo>
                  <a:cubicBezTo>
                    <a:pt x="761" y="1411"/>
                    <a:pt x="761" y="1411"/>
                    <a:pt x="761" y="1411"/>
                  </a:cubicBezTo>
                  <a:cubicBezTo>
                    <a:pt x="761" y="1367"/>
                    <a:pt x="761" y="1367"/>
                    <a:pt x="761" y="1367"/>
                  </a:cubicBezTo>
                  <a:cubicBezTo>
                    <a:pt x="763" y="1365"/>
                    <a:pt x="766" y="1363"/>
                    <a:pt x="768" y="1362"/>
                  </a:cubicBezTo>
                  <a:cubicBezTo>
                    <a:pt x="796" y="1336"/>
                    <a:pt x="849" y="1207"/>
                    <a:pt x="869" y="1157"/>
                  </a:cubicBezTo>
                  <a:cubicBezTo>
                    <a:pt x="904" y="1135"/>
                    <a:pt x="913" y="1097"/>
                    <a:pt x="916" y="1081"/>
                  </a:cubicBezTo>
                  <a:cubicBezTo>
                    <a:pt x="916" y="1079"/>
                    <a:pt x="916" y="1078"/>
                    <a:pt x="916" y="1076"/>
                  </a:cubicBezTo>
                  <a:cubicBezTo>
                    <a:pt x="863" y="1101"/>
                    <a:pt x="863" y="1101"/>
                    <a:pt x="863" y="1101"/>
                  </a:cubicBezTo>
                  <a:cubicBezTo>
                    <a:pt x="858" y="1109"/>
                    <a:pt x="851" y="1117"/>
                    <a:pt x="841" y="1122"/>
                  </a:cubicBezTo>
                  <a:cubicBezTo>
                    <a:pt x="836" y="1124"/>
                    <a:pt x="833" y="1129"/>
                    <a:pt x="831" y="1134"/>
                  </a:cubicBezTo>
                  <a:cubicBezTo>
                    <a:pt x="798" y="1217"/>
                    <a:pt x="754" y="1315"/>
                    <a:pt x="738" y="1329"/>
                  </a:cubicBezTo>
                  <a:cubicBezTo>
                    <a:pt x="711" y="1353"/>
                    <a:pt x="635" y="1401"/>
                    <a:pt x="595" y="1401"/>
                  </a:cubicBezTo>
                  <a:cubicBezTo>
                    <a:pt x="556" y="1401"/>
                    <a:pt x="480" y="1353"/>
                    <a:pt x="452" y="1329"/>
                  </a:cubicBezTo>
                  <a:cubicBezTo>
                    <a:pt x="437" y="1315"/>
                    <a:pt x="393" y="1217"/>
                    <a:pt x="360" y="1134"/>
                  </a:cubicBezTo>
                  <a:cubicBezTo>
                    <a:pt x="358" y="1129"/>
                    <a:pt x="354" y="1124"/>
                    <a:pt x="350" y="1122"/>
                  </a:cubicBezTo>
                  <a:cubicBezTo>
                    <a:pt x="339" y="1117"/>
                    <a:pt x="333" y="1109"/>
                    <a:pt x="328" y="1101"/>
                  </a:cubicBezTo>
                  <a:cubicBezTo>
                    <a:pt x="275" y="1076"/>
                    <a:pt x="275" y="1076"/>
                    <a:pt x="275" y="1076"/>
                  </a:cubicBezTo>
                  <a:cubicBezTo>
                    <a:pt x="275" y="1078"/>
                    <a:pt x="275" y="1080"/>
                    <a:pt x="275" y="1083"/>
                  </a:cubicBezTo>
                  <a:cubicBezTo>
                    <a:pt x="279" y="1102"/>
                    <a:pt x="289" y="1136"/>
                    <a:pt x="322" y="1157"/>
                  </a:cubicBezTo>
                  <a:close/>
                </a:path>
              </a:pathLst>
            </a:custGeom>
            <a:solidFill>
              <a:srgbClr val="006FC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561" name="Google Shape;561;p71"/>
            <p:cNvSpPr/>
            <p:nvPr/>
          </p:nvSpPr>
          <p:spPr>
            <a:xfrm>
              <a:off x="2383" y="1568"/>
              <a:ext cx="3019" cy="1511"/>
            </a:xfrm>
            <a:custGeom>
              <a:avLst/>
              <a:gdLst/>
              <a:ahLst/>
              <a:cxnLst/>
              <a:rect l="l" t="t" r="r" b="b"/>
              <a:pathLst>
                <a:path w="1612" h="806" extrusionOk="0">
                  <a:moveTo>
                    <a:pt x="1542" y="422"/>
                  </a:moveTo>
                  <a:cubicBezTo>
                    <a:pt x="1542" y="422"/>
                    <a:pt x="1542" y="421"/>
                    <a:pt x="1542" y="421"/>
                  </a:cubicBezTo>
                  <a:cubicBezTo>
                    <a:pt x="1541" y="422"/>
                    <a:pt x="1536" y="437"/>
                    <a:pt x="1508" y="469"/>
                  </a:cubicBezTo>
                  <a:cubicBezTo>
                    <a:pt x="1507" y="470"/>
                    <a:pt x="1506" y="470"/>
                    <a:pt x="1505" y="470"/>
                  </a:cubicBezTo>
                  <a:cubicBezTo>
                    <a:pt x="1485" y="470"/>
                    <a:pt x="1485" y="470"/>
                    <a:pt x="1485" y="470"/>
                  </a:cubicBezTo>
                  <a:cubicBezTo>
                    <a:pt x="1484" y="470"/>
                    <a:pt x="1484" y="470"/>
                    <a:pt x="1483" y="470"/>
                  </a:cubicBezTo>
                  <a:cubicBezTo>
                    <a:pt x="1074" y="253"/>
                    <a:pt x="1074" y="253"/>
                    <a:pt x="1074" y="253"/>
                  </a:cubicBezTo>
                  <a:cubicBezTo>
                    <a:pt x="1073" y="253"/>
                    <a:pt x="1071" y="253"/>
                    <a:pt x="1070" y="253"/>
                  </a:cubicBezTo>
                  <a:cubicBezTo>
                    <a:pt x="979" y="283"/>
                    <a:pt x="980" y="472"/>
                    <a:pt x="949" y="445"/>
                  </a:cubicBezTo>
                  <a:cubicBezTo>
                    <a:pt x="949" y="444"/>
                    <a:pt x="949" y="444"/>
                    <a:pt x="949" y="444"/>
                  </a:cubicBezTo>
                  <a:cubicBezTo>
                    <a:pt x="936" y="410"/>
                    <a:pt x="932" y="354"/>
                    <a:pt x="932" y="315"/>
                  </a:cubicBezTo>
                  <a:cubicBezTo>
                    <a:pt x="932" y="141"/>
                    <a:pt x="1067" y="0"/>
                    <a:pt x="1242" y="0"/>
                  </a:cubicBezTo>
                  <a:cubicBezTo>
                    <a:pt x="1418" y="0"/>
                    <a:pt x="1553" y="141"/>
                    <a:pt x="1553" y="315"/>
                  </a:cubicBezTo>
                  <a:cubicBezTo>
                    <a:pt x="1553" y="353"/>
                    <a:pt x="1554" y="389"/>
                    <a:pt x="1542" y="422"/>
                  </a:cubicBezTo>
                  <a:close/>
                  <a:moveTo>
                    <a:pt x="619" y="317"/>
                  </a:moveTo>
                  <a:cubicBezTo>
                    <a:pt x="619" y="142"/>
                    <a:pt x="485" y="0"/>
                    <a:pt x="310" y="0"/>
                  </a:cubicBezTo>
                  <a:cubicBezTo>
                    <a:pt x="134" y="0"/>
                    <a:pt x="0" y="142"/>
                    <a:pt x="0" y="317"/>
                  </a:cubicBezTo>
                  <a:cubicBezTo>
                    <a:pt x="0" y="356"/>
                    <a:pt x="0" y="393"/>
                    <a:pt x="12" y="427"/>
                  </a:cubicBezTo>
                  <a:cubicBezTo>
                    <a:pt x="12" y="428"/>
                    <a:pt x="12" y="428"/>
                    <a:pt x="12" y="428"/>
                  </a:cubicBezTo>
                  <a:cubicBezTo>
                    <a:pt x="43" y="456"/>
                    <a:pt x="43" y="467"/>
                    <a:pt x="43" y="467"/>
                  </a:cubicBezTo>
                  <a:cubicBezTo>
                    <a:pt x="64" y="469"/>
                    <a:pt x="64" y="469"/>
                    <a:pt x="64" y="469"/>
                  </a:cubicBezTo>
                  <a:cubicBezTo>
                    <a:pt x="64" y="469"/>
                    <a:pt x="47" y="283"/>
                    <a:pt x="140" y="254"/>
                  </a:cubicBezTo>
                  <a:cubicBezTo>
                    <a:pt x="140" y="254"/>
                    <a:pt x="512" y="418"/>
                    <a:pt x="547" y="240"/>
                  </a:cubicBezTo>
                  <a:cubicBezTo>
                    <a:pt x="550" y="462"/>
                    <a:pt x="550" y="473"/>
                    <a:pt x="550" y="473"/>
                  </a:cubicBezTo>
                  <a:cubicBezTo>
                    <a:pt x="573" y="473"/>
                    <a:pt x="573" y="473"/>
                    <a:pt x="573" y="473"/>
                  </a:cubicBezTo>
                  <a:cubicBezTo>
                    <a:pt x="602" y="440"/>
                    <a:pt x="607" y="424"/>
                    <a:pt x="608" y="424"/>
                  </a:cubicBezTo>
                  <a:cubicBezTo>
                    <a:pt x="608" y="424"/>
                    <a:pt x="608" y="424"/>
                    <a:pt x="608" y="424"/>
                  </a:cubicBezTo>
                  <a:cubicBezTo>
                    <a:pt x="620" y="391"/>
                    <a:pt x="619" y="355"/>
                    <a:pt x="619" y="317"/>
                  </a:cubicBezTo>
                  <a:close/>
                  <a:moveTo>
                    <a:pt x="1033" y="780"/>
                  </a:moveTo>
                  <a:cubicBezTo>
                    <a:pt x="1011" y="755"/>
                    <a:pt x="982" y="699"/>
                    <a:pt x="946" y="612"/>
                  </a:cubicBezTo>
                  <a:cubicBezTo>
                    <a:pt x="943" y="671"/>
                    <a:pt x="933" y="750"/>
                    <a:pt x="872" y="756"/>
                  </a:cubicBezTo>
                  <a:cubicBezTo>
                    <a:pt x="899" y="783"/>
                    <a:pt x="925" y="798"/>
                    <a:pt x="949" y="806"/>
                  </a:cubicBezTo>
                  <a:cubicBezTo>
                    <a:pt x="984" y="802"/>
                    <a:pt x="1015" y="800"/>
                    <a:pt x="1033" y="799"/>
                  </a:cubicBezTo>
                  <a:lnTo>
                    <a:pt x="1033" y="780"/>
                  </a:lnTo>
                  <a:close/>
                  <a:moveTo>
                    <a:pt x="1538" y="613"/>
                  </a:moveTo>
                  <a:cubicBezTo>
                    <a:pt x="1502" y="699"/>
                    <a:pt x="1473" y="755"/>
                    <a:pt x="1451" y="781"/>
                  </a:cubicBezTo>
                  <a:cubicBezTo>
                    <a:pt x="1451" y="799"/>
                    <a:pt x="1451" y="799"/>
                    <a:pt x="1451" y="799"/>
                  </a:cubicBezTo>
                  <a:cubicBezTo>
                    <a:pt x="1469" y="800"/>
                    <a:pt x="1501" y="802"/>
                    <a:pt x="1536" y="806"/>
                  </a:cubicBezTo>
                  <a:cubicBezTo>
                    <a:pt x="1560" y="798"/>
                    <a:pt x="1586" y="783"/>
                    <a:pt x="1612" y="756"/>
                  </a:cubicBezTo>
                  <a:cubicBezTo>
                    <a:pt x="1552" y="750"/>
                    <a:pt x="1542" y="672"/>
                    <a:pt x="1538" y="61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grpSp>
      <p:sp>
        <p:nvSpPr>
          <p:cNvPr id="562" name="Google Shape;562;p71"/>
          <p:cNvSpPr/>
          <p:nvPr/>
        </p:nvSpPr>
        <p:spPr>
          <a:xfrm>
            <a:off x="1239166" y="2484430"/>
            <a:ext cx="8993400" cy="3622200"/>
          </a:xfrm>
          <a:prstGeom prst="rect">
            <a:avLst/>
          </a:prstGeom>
          <a:noFill/>
          <a:ln w="19050" cap="flat" cmpd="sng">
            <a:solidFill>
              <a:srgbClr val="A5A5A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3" name="Google Shape;563;p71"/>
          <p:cNvSpPr txBox="1"/>
          <p:nvPr/>
        </p:nvSpPr>
        <p:spPr>
          <a:xfrm>
            <a:off x="3605295" y="2288371"/>
            <a:ext cx="4261200" cy="400200"/>
          </a:xfrm>
          <a:prstGeom prst="rect">
            <a:avLst/>
          </a:prstGeom>
          <a:solidFill>
            <a:srgbClr val="8DA9DB"/>
          </a:solidFill>
          <a:ln w="25400" cap="flat" cmpd="sng">
            <a:solidFill>
              <a:srgbClr val="787878"/>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4 values of Agile Manifesto</a:t>
            </a:r>
            <a:endParaRPr sz="1400" b="0" i="0" u="none" strike="noStrike" cap="none">
              <a:solidFill>
                <a:srgbClr val="000000"/>
              </a:solidFill>
              <a:latin typeface="Arial"/>
              <a:ea typeface="Arial"/>
              <a:cs typeface="Arial"/>
              <a:sym typeface="Arial"/>
            </a:endParaRPr>
          </a:p>
        </p:txBody>
      </p:sp>
      <p:sp>
        <p:nvSpPr>
          <p:cNvPr id="564" name="Google Shape;564;p71"/>
          <p:cNvSpPr/>
          <p:nvPr/>
        </p:nvSpPr>
        <p:spPr>
          <a:xfrm>
            <a:off x="1943875" y="6106700"/>
            <a:ext cx="8199900"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95D0"/>
                </a:solidFill>
                <a:latin typeface="Arial"/>
                <a:ea typeface="Arial"/>
                <a:cs typeface="Arial"/>
                <a:sym typeface="Arial"/>
              </a:rPr>
              <a:t>Ambition: Create a culture of continuous improvement.</a:t>
            </a:r>
            <a:endParaRPr sz="2000" b="0" i="0" u="none" strike="noStrike" cap="none">
              <a:solidFill>
                <a:srgbClr val="000000"/>
              </a:solidFill>
              <a:latin typeface="Arial"/>
              <a:ea typeface="Arial"/>
              <a:cs typeface="Arial"/>
              <a:sym typeface="Arial"/>
            </a:endParaRPr>
          </a:p>
        </p:txBody>
      </p:sp>
      <p:sp>
        <p:nvSpPr>
          <p:cNvPr id="565" name="Google Shape;565;p71"/>
          <p:cNvSpPr txBox="1"/>
          <p:nvPr/>
        </p:nvSpPr>
        <p:spPr>
          <a:xfrm>
            <a:off x="907675" y="1475775"/>
            <a:ext cx="9324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We are uncovering better ways of developing software by doing it and helping others do it. Through this work we have come to value:</a:t>
            </a:r>
            <a:endParaRPr sz="20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2"/>
          <p:cNvSpPr txBox="1">
            <a:spLocks noGrp="1"/>
          </p:cNvSpPr>
          <p:nvPr>
            <p:ph type="title"/>
          </p:nvPr>
        </p:nvSpPr>
        <p:spPr>
          <a:xfrm>
            <a:off x="356839" y="3098169"/>
            <a:ext cx="3687300" cy="697500"/>
          </a:xfrm>
          <a:prstGeom prst="rect">
            <a:avLst/>
          </a:prstGeom>
          <a:noFill/>
          <a:ln>
            <a:noFill/>
          </a:ln>
        </p:spPr>
        <p:txBody>
          <a:bodyPr spcFirstLastPara="1" wrap="square" lIns="60925" tIns="60925" rIns="60925" bIns="60925" anchor="b" anchorCtr="0">
            <a:noAutofit/>
          </a:bodyPr>
          <a:lstStyle/>
          <a:p>
            <a:pPr marL="0" lvl="0" indent="0" algn="ctr" rtl="0">
              <a:lnSpc>
                <a:spcPct val="90000"/>
              </a:lnSpc>
              <a:spcBef>
                <a:spcPts val="0"/>
              </a:spcBef>
              <a:spcAft>
                <a:spcPts val="0"/>
              </a:spcAft>
              <a:buSzPts val="3700"/>
              <a:buNone/>
            </a:pPr>
            <a:r>
              <a:rPr lang="en-US" sz="4300"/>
              <a:t>12 Principles of Agile</a:t>
            </a:r>
            <a:endParaRPr sz="4300"/>
          </a:p>
        </p:txBody>
      </p:sp>
      <p:sp>
        <p:nvSpPr>
          <p:cNvPr id="571" name="Google Shape;571;p72"/>
          <p:cNvSpPr txBox="1">
            <a:spLocks noGrp="1"/>
          </p:cNvSpPr>
          <p:nvPr>
            <p:ph type="body" idx="1"/>
          </p:nvPr>
        </p:nvSpPr>
        <p:spPr>
          <a:xfrm>
            <a:off x="5043769" y="535867"/>
            <a:ext cx="6207900" cy="5124900"/>
          </a:xfrm>
          <a:prstGeom prst="rect">
            <a:avLst/>
          </a:prstGeom>
          <a:noFill/>
          <a:ln>
            <a:noFill/>
          </a:ln>
        </p:spPr>
        <p:txBody>
          <a:bodyPr spcFirstLastPara="1" wrap="square" lIns="121900" tIns="60925" rIns="121900" bIns="60925" anchor="t" anchorCtr="0">
            <a:noAutofit/>
          </a:bodyPr>
          <a:lstStyle/>
          <a:p>
            <a:pPr marL="609600" lvl="0" indent="-463550" algn="l" rtl="0">
              <a:lnSpc>
                <a:spcPct val="90000"/>
              </a:lnSpc>
              <a:spcBef>
                <a:spcPts val="1300"/>
              </a:spcBef>
              <a:spcAft>
                <a:spcPts val="0"/>
              </a:spcAft>
              <a:buClr>
                <a:schemeClr val="dk2"/>
              </a:buClr>
              <a:buSzPts val="1900"/>
              <a:buFont typeface="Arial"/>
              <a:buAutoNum type="arabicPeriod"/>
            </a:pPr>
            <a:r>
              <a:rPr lang="en-US" sz="1900"/>
              <a:t>Early and Continuous Delivery of Valuable Software</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Embrace Change</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Deliver value often/Frequent Delivery</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Business and Developers Together</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Empower individuals</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Rhythm for communication</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Measure progress by working software</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Use sustainable processes</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Strive for excellence</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Simplicity</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Self-organizing teams</a:t>
            </a:r>
            <a:endParaRPr/>
          </a:p>
          <a:p>
            <a:pPr marL="609600" lvl="0" indent="-463550" algn="l" rtl="0">
              <a:lnSpc>
                <a:spcPct val="90000"/>
              </a:lnSpc>
              <a:spcBef>
                <a:spcPts val="1300"/>
              </a:spcBef>
              <a:spcAft>
                <a:spcPts val="0"/>
              </a:spcAft>
              <a:buClr>
                <a:schemeClr val="dk2"/>
              </a:buClr>
              <a:buSzPts val="1900"/>
              <a:buFont typeface="Arial"/>
              <a:buAutoNum type="arabicPeriod"/>
            </a:pPr>
            <a:r>
              <a:rPr lang="en-US" sz="1900"/>
              <a:t>Regular Reflection and Adjustment</a:t>
            </a:r>
            <a:endParaRPr/>
          </a:p>
        </p:txBody>
      </p:sp>
      <p:sp>
        <p:nvSpPr>
          <p:cNvPr id="572" name="Google Shape;572;p72"/>
          <p:cNvSpPr txBox="1">
            <a:spLocks noGrp="1"/>
          </p:cNvSpPr>
          <p:nvPr>
            <p:ph type="subTitle" idx="2"/>
          </p:nvPr>
        </p:nvSpPr>
        <p:spPr>
          <a:xfrm>
            <a:off x="495609" y="3955275"/>
            <a:ext cx="3687300" cy="931200"/>
          </a:xfrm>
          <a:prstGeom prst="rect">
            <a:avLst/>
          </a:prstGeom>
          <a:noFill/>
          <a:ln>
            <a:noFill/>
          </a:ln>
        </p:spPr>
        <p:txBody>
          <a:bodyPr spcFirstLastPara="1" wrap="square" lIns="121900" tIns="60925" rIns="121900" bIns="60925" anchor="t" anchorCtr="0">
            <a:normAutofit/>
          </a:bodyPr>
          <a:lstStyle/>
          <a:p>
            <a:pPr marL="152400" lvl="0" indent="0" algn="l" rtl="0">
              <a:lnSpc>
                <a:spcPct val="90000"/>
              </a:lnSpc>
              <a:spcBef>
                <a:spcPts val="1300"/>
              </a:spcBef>
              <a:spcAft>
                <a:spcPts val="0"/>
              </a:spcAft>
              <a:buSzPts val="1700"/>
              <a:buNone/>
            </a:pPr>
            <a:r>
              <a:rPr lang="en-US" sz="1900"/>
              <a:t>Principles behind the Agile Manifesto</a:t>
            </a:r>
            <a:endParaRPr/>
          </a:p>
        </p:txBody>
      </p:sp>
      <p:sp>
        <p:nvSpPr>
          <p:cNvPr id="573" name="Google Shape;573;p72"/>
          <p:cNvSpPr/>
          <p:nvPr/>
        </p:nvSpPr>
        <p:spPr>
          <a:xfrm>
            <a:off x="634380" y="4073912"/>
            <a:ext cx="60900" cy="6939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4"/>
          <p:cNvSpPr txBox="1">
            <a:spLocks noGrp="1"/>
          </p:cNvSpPr>
          <p:nvPr>
            <p:ph type="body" idx="1"/>
          </p:nvPr>
        </p:nvSpPr>
        <p:spPr>
          <a:xfrm>
            <a:off x="999932" y="1473200"/>
            <a:ext cx="10636500" cy="4416900"/>
          </a:xfrm>
          <a:prstGeom prst="rect">
            <a:avLst/>
          </a:prstGeom>
          <a:noFill/>
          <a:ln>
            <a:noFill/>
          </a:ln>
        </p:spPr>
        <p:txBody>
          <a:bodyPr spcFirstLastPara="1" wrap="square" lIns="121900" tIns="60925" rIns="121900" bIns="60925" anchor="t" anchorCtr="0">
            <a:noAutofit/>
          </a:bodyPr>
          <a:lstStyle/>
          <a:p>
            <a:pPr marL="609600" lvl="0" indent="-457200" algn="l" rtl="0">
              <a:lnSpc>
                <a:spcPct val="100000"/>
              </a:lnSpc>
              <a:spcBef>
                <a:spcPts val="800"/>
              </a:spcBef>
              <a:spcAft>
                <a:spcPts val="0"/>
              </a:spcAft>
              <a:buClr>
                <a:schemeClr val="dk2"/>
              </a:buClr>
              <a:buSzPts val="2400"/>
              <a:buFont typeface="Arial"/>
              <a:buAutoNum type="arabicPeriod"/>
            </a:pPr>
            <a:r>
              <a:rPr lang="en-US" sz="2100" b="1"/>
              <a:t>Early and Continuous Delivery of Valuable Software</a:t>
            </a:r>
            <a:r>
              <a:rPr lang="en-US" sz="2100"/>
              <a:t>: Our highest priority is to satisfy the customer through early and continuous delivery of valuable software.</a:t>
            </a:r>
            <a:endParaRPr/>
          </a:p>
          <a:p>
            <a:pPr marL="609600" lvl="0" indent="-457200" algn="l" rtl="0">
              <a:lnSpc>
                <a:spcPct val="100000"/>
              </a:lnSpc>
              <a:spcBef>
                <a:spcPts val="1600"/>
              </a:spcBef>
              <a:spcAft>
                <a:spcPts val="0"/>
              </a:spcAft>
              <a:buClr>
                <a:schemeClr val="dk2"/>
              </a:buClr>
              <a:buSzPts val="2400"/>
              <a:buFont typeface="Arial"/>
              <a:buAutoNum type="arabicPeriod"/>
            </a:pPr>
            <a:r>
              <a:rPr lang="en-US" sz="2100" b="1"/>
              <a:t>Embrace Change</a:t>
            </a:r>
            <a:r>
              <a:rPr lang="en-US" sz="2100"/>
              <a:t>: Welcome changing requirements, even late in development. Agile processes harness change for the customer's competitive advantage.</a:t>
            </a:r>
            <a:endParaRPr/>
          </a:p>
          <a:p>
            <a:pPr marL="609600" lvl="0" indent="-457200" algn="l" rtl="0">
              <a:lnSpc>
                <a:spcPct val="100000"/>
              </a:lnSpc>
              <a:spcBef>
                <a:spcPts val="1600"/>
              </a:spcBef>
              <a:spcAft>
                <a:spcPts val="0"/>
              </a:spcAft>
              <a:buClr>
                <a:schemeClr val="dk2"/>
              </a:buClr>
              <a:buSzPts val="2400"/>
              <a:buFont typeface="Arial"/>
              <a:buAutoNum type="arabicPeriod"/>
            </a:pPr>
            <a:r>
              <a:rPr lang="en-US" sz="2100" b="1"/>
              <a:t>Deliver value often/Frequent Delivery</a:t>
            </a:r>
            <a:r>
              <a:rPr lang="en-US" sz="2100"/>
              <a:t>: Deliver working software frequently, from a couple of weeks to a couple of months, with a preference to the shorter timescale.</a:t>
            </a:r>
            <a:endParaRPr/>
          </a:p>
          <a:p>
            <a:pPr marL="609600" lvl="0" indent="-457200" algn="l" rtl="0">
              <a:lnSpc>
                <a:spcPct val="100000"/>
              </a:lnSpc>
              <a:spcBef>
                <a:spcPts val="1600"/>
              </a:spcBef>
              <a:spcAft>
                <a:spcPts val="800"/>
              </a:spcAft>
              <a:buClr>
                <a:schemeClr val="dk2"/>
              </a:buClr>
              <a:buSzPts val="2400"/>
              <a:buFont typeface="Arial"/>
              <a:buAutoNum type="arabicPeriod"/>
            </a:pPr>
            <a:r>
              <a:rPr lang="en-US" sz="2100" b="1"/>
              <a:t>Business and Developers Together</a:t>
            </a:r>
            <a:r>
              <a:rPr lang="en-US" sz="2100"/>
              <a:t>: Business people and developers must work together daily throughout the project.</a:t>
            </a:r>
            <a:endParaRPr/>
          </a:p>
        </p:txBody>
      </p:sp>
      <p:sp>
        <p:nvSpPr>
          <p:cNvPr id="586" name="Google Shape;586;p74"/>
          <p:cNvSpPr txBox="1">
            <a:spLocks noGrp="1"/>
          </p:cNvSpPr>
          <p:nvPr>
            <p:ph type="title"/>
          </p:nvPr>
        </p:nvSpPr>
        <p:spPr>
          <a:xfrm>
            <a:off x="1060321" y="448908"/>
            <a:ext cx="10515600" cy="697500"/>
          </a:xfrm>
          <a:prstGeom prst="rect">
            <a:avLst/>
          </a:prstGeom>
          <a:noFill/>
          <a:ln>
            <a:noFill/>
          </a:ln>
        </p:spPr>
        <p:txBody>
          <a:bodyPr spcFirstLastPara="1" wrap="square" lIns="121900" tIns="60925" rIns="121900" bIns="60925" anchor="ctr" anchorCtr="0">
            <a:noAutofit/>
          </a:bodyPr>
          <a:lstStyle/>
          <a:p>
            <a:pPr marL="0" lvl="0" indent="0" algn="l" rtl="0">
              <a:lnSpc>
                <a:spcPct val="90000"/>
              </a:lnSpc>
              <a:spcBef>
                <a:spcPts val="0"/>
              </a:spcBef>
              <a:spcAft>
                <a:spcPts val="0"/>
              </a:spcAft>
              <a:buSzPts val="3300"/>
              <a:buFont typeface="Montserrat ExtraBold"/>
              <a:buNone/>
            </a:pPr>
            <a:r>
              <a:rPr lang="en-US" sz="3200"/>
              <a:t>Agile principles </a:t>
            </a:r>
            <a:endParaRPr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1902</Words>
  <Application>Microsoft Office PowerPoint</Application>
  <PresentationFormat>Widescreen</PresentationFormat>
  <Paragraphs>186</Paragraphs>
  <Slides>20</Slides>
  <Notes>20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20</vt:i4>
      </vt:variant>
    </vt:vector>
  </HeadingPairs>
  <TitlesOfParts>
    <vt:vector size="35" baseType="lpstr">
      <vt:lpstr>Montserrat Medium</vt:lpstr>
      <vt:lpstr>Trebuchet MS</vt:lpstr>
      <vt:lpstr>Consolas</vt:lpstr>
      <vt:lpstr>Montserrat ExtraBold</vt:lpstr>
      <vt:lpstr>Helvetica Neue</vt:lpstr>
      <vt:lpstr>Calibri</vt:lpstr>
      <vt:lpstr>Montserrat</vt:lpstr>
      <vt:lpstr>Proxima Nova</vt:lpstr>
      <vt:lpstr>Roboto</vt:lpstr>
      <vt:lpstr>Arial</vt:lpstr>
      <vt:lpstr>Montserrat SemiBold</vt:lpstr>
      <vt:lpstr>Helvetica Neue Light</vt:lpstr>
      <vt:lpstr>Pluralsight default theme</vt:lpstr>
      <vt:lpstr>Pluralsight default theme</vt:lpstr>
      <vt:lpstr>Simple Light</vt:lpstr>
      <vt:lpstr> Welcome Agile, Scrum</vt:lpstr>
      <vt:lpstr>What is Agile?</vt:lpstr>
      <vt:lpstr>What is Agile?</vt:lpstr>
      <vt:lpstr>Another Dimension – VUCA world</vt:lpstr>
      <vt:lpstr>Activity – Traditional vs Agile</vt:lpstr>
      <vt:lpstr>Traditional vs Agile Approach</vt:lpstr>
      <vt:lpstr> 4 values - Agile Manifesto</vt:lpstr>
      <vt:lpstr>12 Principles of Agile</vt:lpstr>
      <vt:lpstr>Agile principles </vt:lpstr>
      <vt:lpstr>Agile principles </vt:lpstr>
      <vt:lpstr>Agile principles </vt:lpstr>
      <vt:lpstr>Being Agile vs Doing Agile</vt:lpstr>
      <vt:lpstr>PowerPoint Presentation</vt:lpstr>
      <vt:lpstr>Activity: Cohort collaboration</vt:lpstr>
      <vt:lpstr>Scrum</vt:lpstr>
      <vt:lpstr>Scrum Overview</vt:lpstr>
      <vt:lpstr>Scrum: 3-5-3</vt:lpstr>
      <vt:lpstr>Iterative Process</vt:lpstr>
      <vt:lpstr>Iterative or Incremental</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Agile, Scrum</dc:title>
  <cp:lastModifiedBy>Dr. Hitesh Kumar Sharma</cp:lastModifiedBy>
  <cp:revision>2</cp:revision>
  <dcterms:modified xsi:type="dcterms:W3CDTF">2023-09-17T18:49:18Z</dcterms:modified>
</cp:coreProperties>
</file>